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31"/>
  </p:notesMasterIdLst>
  <p:handoutMasterIdLst>
    <p:handoutMasterId r:id="rId32"/>
  </p:handoutMasterIdLst>
  <p:sldIdLst>
    <p:sldId id="597" r:id="rId5"/>
    <p:sldId id="457" r:id="rId6"/>
    <p:sldId id="593" r:id="rId7"/>
    <p:sldId id="581" r:id="rId8"/>
    <p:sldId id="592" r:id="rId9"/>
    <p:sldId id="595" r:id="rId10"/>
    <p:sldId id="598" r:id="rId11"/>
    <p:sldId id="594" r:id="rId12"/>
    <p:sldId id="574" r:id="rId13"/>
    <p:sldId id="575" r:id="rId14"/>
    <p:sldId id="576" r:id="rId15"/>
    <p:sldId id="583" r:id="rId16"/>
    <p:sldId id="577" r:id="rId17"/>
    <p:sldId id="582" r:id="rId18"/>
    <p:sldId id="584" r:id="rId19"/>
    <p:sldId id="585" r:id="rId20"/>
    <p:sldId id="589" r:id="rId21"/>
    <p:sldId id="586" r:id="rId22"/>
    <p:sldId id="578" r:id="rId23"/>
    <p:sldId id="587" r:id="rId24"/>
    <p:sldId id="596" r:id="rId25"/>
    <p:sldId id="588" r:id="rId26"/>
    <p:sldId id="590" r:id="rId27"/>
    <p:sldId id="591" r:id="rId28"/>
    <p:sldId id="579" r:id="rId29"/>
    <p:sldId id="599" r:id="rId30"/>
  </p:sldIdLst>
  <p:sldSz cx="12192000" cy="6858000"/>
  <p:notesSz cx="6858000" cy="91440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51E37"/>
    <a:srgbClr val="C9FFC9"/>
    <a:srgbClr val="2F3061"/>
    <a:srgbClr val="ACFFC9"/>
    <a:srgbClr val="40405B"/>
    <a:srgbClr val="D92140"/>
    <a:srgbClr val="3B3C76"/>
    <a:srgbClr val="31317A"/>
    <a:srgbClr val="D82140"/>
    <a:srgbClr val="B51C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885F337-5EDA-4E20-A209-05878B785CEF}" v="87" dt="2022-11-11T08:50:37.10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034E78-7F5D-4C2E-B375-FC64B27BC917}" styleName="Stijl, donker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660B408-B3CF-4A94-85FC-2B1E0A45F4A2}" styleName="Stijl, donker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91EBBBCC-DAD2-459C-BE2E-F6DE35CF9A28}" styleName="Stijl, donker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Stijl, donker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777" autoAdjust="0"/>
    <p:restoredTop sz="83388"/>
  </p:normalViewPr>
  <p:slideViewPr>
    <p:cSldViewPr snapToGrid="0" snapToObjects="1">
      <p:cViewPr varScale="1">
        <p:scale>
          <a:sx n="159" d="100"/>
          <a:sy n="159" d="100"/>
        </p:scale>
        <p:origin x="1099" y="130"/>
      </p:cViewPr>
      <p:guideLst/>
    </p:cSldViewPr>
  </p:slideViewPr>
  <p:notesTextViewPr>
    <p:cViewPr>
      <p:scale>
        <a:sx n="80" d="100"/>
        <a:sy n="8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03" d="100"/>
          <a:sy n="103" d="100"/>
        </p:scale>
        <p:origin x="3296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38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handoutMaster" Target="handoutMasters/handoutMaster1.xml"/><Relationship Id="rId37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eert-Jan Klaps" userId="17e1abe5-8907-4324-ab44-6fa94d89570f" providerId="ADAL" clId="{090FB760-57D0-4A61-B352-1B12339DABFF}"/>
    <pc:docChg chg="undo redo custSel addSld delSld modSld sldOrd">
      <pc:chgData name="Geert-Jan Klaps" userId="17e1abe5-8907-4324-ab44-6fa94d89570f" providerId="ADAL" clId="{090FB760-57D0-4A61-B352-1B12339DABFF}" dt="2022-10-04T08:11:22.834" v="6130" actId="478"/>
      <pc:docMkLst>
        <pc:docMk/>
      </pc:docMkLst>
      <pc:sldChg chg="del">
        <pc:chgData name="Geert-Jan Klaps" userId="17e1abe5-8907-4324-ab44-6fa94d89570f" providerId="ADAL" clId="{090FB760-57D0-4A61-B352-1B12339DABFF}" dt="2022-09-18T10:53:43.491" v="4517" actId="47"/>
        <pc:sldMkLst>
          <pc:docMk/>
          <pc:sldMk cId="884638496" sldId="256"/>
        </pc:sldMkLst>
      </pc:sldChg>
      <pc:sldChg chg="del">
        <pc:chgData name="Geert-Jan Klaps" userId="17e1abe5-8907-4324-ab44-6fa94d89570f" providerId="ADAL" clId="{090FB760-57D0-4A61-B352-1B12339DABFF}" dt="2022-09-04T13:40:11.455" v="489" actId="47"/>
        <pc:sldMkLst>
          <pc:docMk/>
          <pc:sldMk cId="539454780" sldId="257"/>
        </pc:sldMkLst>
      </pc:sldChg>
      <pc:sldChg chg="del">
        <pc:chgData name="Geert-Jan Klaps" userId="17e1abe5-8907-4324-ab44-6fa94d89570f" providerId="ADAL" clId="{090FB760-57D0-4A61-B352-1B12339DABFF}" dt="2022-09-18T10:53:43.491" v="4517" actId="47"/>
        <pc:sldMkLst>
          <pc:docMk/>
          <pc:sldMk cId="2004581336" sldId="284"/>
        </pc:sldMkLst>
      </pc:sldChg>
      <pc:sldChg chg="del">
        <pc:chgData name="Geert-Jan Klaps" userId="17e1abe5-8907-4324-ab44-6fa94d89570f" providerId="ADAL" clId="{090FB760-57D0-4A61-B352-1B12339DABFF}" dt="2022-09-18T10:53:43.491" v="4517" actId="47"/>
        <pc:sldMkLst>
          <pc:docMk/>
          <pc:sldMk cId="1246925073" sldId="343"/>
        </pc:sldMkLst>
      </pc:sldChg>
      <pc:sldChg chg="del">
        <pc:chgData name="Geert-Jan Klaps" userId="17e1abe5-8907-4324-ab44-6fa94d89570f" providerId="ADAL" clId="{090FB760-57D0-4A61-B352-1B12339DABFF}" dt="2022-09-18T10:53:43.491" v="4517" actId="47"/>
        <pc:sldMkLst>
          <pc:docMk/>
          <pc:sldMk cId="978320141" sldId="345"/>
        </pc:sldMkLst>
      </pc:sldChg>
      <pc:sldChg chg="del">
        <pc:chgData name="Geert-Jan Klaps" userId="17e1abe5-8907-4324-ab44-6fa94d89570f" providerId="ADAL" clId="{090FB760-57D0-4A61-B352-1B12339DABFF}" dt="2022-09-18T10:53:43.491" v="4517" actId="47"/>
        <pc:sldMkLst>
          <pc:docMk/>
          <pc:sldMk cId="665836478" sldId="346"/>
        </pc:sldMkLst>
      </pc:sldChg>
      <pc:sldChg chg="del">
        <pc:chgData name="Geert-Jan Klaps" userId="17e1abe5-8907-4324-ab44-6fa94d89570f" providerId="ADAL" clId="{090FB760-57D0-4A61-B352-1B12339DABFF}" dt="2022-09-18T10:53:43.491" v="4517" actId="47"/>
        <pc:sldMkLst>
          <pc:docMk/>
          <pc:sldMk cId="1774247024" sldId="347"/>
        </pc:sldMkLst>
      </pc:sldChg>
      <pc:sldChg chg="del">
        <pc:chgData name="Geert-Jan Klaps" userId="17e1abe5-8907-4324-ab44-6fa94d89570f" providerId="ADAL" clId="{090FB760-57D0-4A61-B352-1B12339DABFF}" dt="2022-09-18T10:53:43.491" v="4517" actId="47"/>
        <pc:sldMkLst>
          <pc:docMk/>
          <pc:sldMk cId="1924137437" sldId="348"/>
        </pc:sldMkLst>
      </pc:sldChg>
      <pc:sldChg chg="del">
        <pc:chgData name="Geert-Jan Klaps" userId="17e1abe5-8907-4324-ab44-6fa94d89570f" providerId="ADAL" clId="{090FB760-57D0-4A61-B352-1B12339DABFF}" dt="2022-09-18T10:53:43.491" v="4517" actId="47"/>
        <pc:sldMkLst>
          <pc:docMk/>
          <pc:sldMk cId="3159937326" sldId="354"/>
        </pc:sldMkLst>
      </pc:sldChg>
      <pc:sldChg chg="del">
        <pc:chgData name="Geert-Jan Klaps" userId="17e1abe5-8907-4324-ab44-6fa94d89570f" providerId="ADAL" clId="{090FB760-57D0-4A61-B352-1B12339DABFF}" dt="2022-09-18T10:53:43.491" v="4517" actId="47"/>
        <pc:sldMkLst>
          <pc:docMk/>
          <pc:sldMk cId="1770822588" sldId="355"/>
        </pc:sldMkLst>
      </pc:sldChg>
      <pc:sldChg chg="del">
        <pc:chgData name="Geert-Jan Klaps" userId="17e1abe5-8907-4324-ab44-6fa94d89570f" providerId="ADAL" clId="{090FB760-57D0-4A61-B352-1B12339DABFF}" dt="2022-09-18T10:53:43.491" v="4517" actId="47"/>
        <pc:sldMkLst>
          <pc:docMk/>
          <pc:sldMk cId="3076211063" sldId="356"/>
        </pc:sldMkLst>
      </pc:sldChg>
      <pc:sldChg chg="del">
        <pc:chgData name="Geert-Jan Klaps" userId="17e1abe5-8907-4324-ab44-6fa94d89570f" providerId="ADAL" clId="{090FB760-57D0-4A61-B352-1B12339DABFF}" dt="2022-09-18T10:53:43.491" v="4517" actId="47"/>
        <pc:sldMkLst>
          <pc:docMk/>
          <pc:sldMk cId="298950041" sldId="396"/>
        </pc:sldMkLst>
      </pc:sldChg>
      <pc:sldChg chg="del">
        <pc:chgData name="Geert-Jan Klaps" userId="17e1abe5-8907-4324-ab44-6fa94d89570f" providerId="ADAL" clId="{090FB760-57D0-4A61-B352-1B12339DABFF}" dt="2022-09-18T10:53:43.491" v="4517" actId="47"/>
        <pc:sldMkLst>
          <pc:docMk/>
          <pc:sldMk cId="592452513" sldId="397"/>
        </pc:sldMkLst>
      </pc:sldChg>
      <pc:sldChg chg="del">
        <pc:chgData name="Geert-Jan Klaps" userId="17e1abe5-8907-4324-ab44-6fa94d89570f" providerId="ADAL" clId="{090FB760-57D0-4A61-B352-1B12339DABFF}" dt="2022-09-18T10:53:43.491" v="4517" actId="47"/>
        <pc:sldMkLst>
          <pc:docMk/>
          <pc:sldMk cId="401072257" sldId="400"/>
        </pc:sldMkLst>
      </pc:sldChg>
      <pc:sldChg chg="del">
        <pc:chgData name="Geert-Jan Klaps" userId="17e1abe5-8907-4324-ab44-6fa94d89570f" providerId="ADAL" clId="{090FB760-57D0-4A61-B352-1B12339DABFF}" dt="2022-09-18T10:53:43.491" v="4517" actId="47"/>
        <pc:sldMkLst>
          <pc:docMk/>
          <pc:sldMk cId="2866935251" sldId="402"/>
        </pc:sldMkLst>
      </pc:sldChg>
      <pc:sldChg chg="del">
        <pc:chgData name="Geert-Jan Klaps" userId="17e1abe5-8907-4324-ab44-6fa94d89570f" providerId="ADAL" clId="{090FB760-57D0-4A61-B352-1B12339DABFF}" dt="2022-09-18T10:53:43.491" v="4517" actId="47"/>
        <pc:sldMkLst>
          <pc:docMk/>
          <pc:sldMk cId="3720776001" sldId="405"/>
        </pc:sldMkLst>
      </pc:sldChg>
      <pc:sldChg chg="del">
        <pc:chgData name="Geert-Jan Klaps" userId="17e1abe5-8907-4324-ab44-6fa94d89570f" providerId="ADAL" clId="{090FB760-57D0-4A61-B352-1B12339DABFF}" dt="2022-09-18T10:53:43.491" v="4517" actId="47"/>
        <pc:sldMkLst>
          <pc:docMk/>
          <pc:sldMk cId="1924673387" sldId="407"/>
        </pc:sldMkLst>
      </pc:sldChg>
      <pc:sldChg chg="del">
        <pc:chgData name="Geert-Jan Klaps" userId="17e1abe5-8907-4324-ab44-6fa94d89570f" providerId="ADAL" clId="{090FB760-57D0-4A61-B352-1B12339DABFF}" dt="2022-09-18T10:53:43.491" v="4517" actId="47"/>
        <pc:sldMkLst>
          <pc:docMk/>
          <pc:sldMk cId="2666613160" sldId="413"/>
        </pc:sldMkLst>
      </pc:sldChg>
      <pc:sldChg chg="del">
        <pc:chgData name="Geert-Jan Klaps" userId="17e1abe5-8907-4324-ab44-6fa94d89570f" providerId="ADAL" clId="{090FB760-57D0-4A61-B352-1B12339DABFF}" dt="2022-09-18T10:53:43.491" v="4517" actId="47"/>
        <pc:sldMkLst>
          <pc:docMk/>
          <pc:sldMk cId="1794437952" sldId="424"/>
        </pc:sldMkLst>
      </pc:sldChg>
      <pc:sldChg chg="del">
        <pc:chgData name="Geert-Jan Klaps" userId="17e1abe5-8907-4324-ab44-6fa94d89570f" providerId="ADAL" clId="{090FB760-57D0-4A61-B352-1B12339DABFF}" dt="2022-09-18T10:53:43.491" v="4517" actId="47"/>
        <pc:sldMkLst>
          <pc:docMk/>
          <pc:sldMk cId="1271015281" sldId="426"/>
        </pc:sldMkLst>
      </pc:sldChg>
      <pc:sldChg chg="del">
        <pc:chgData name="Geert-Jan Klaps" userId="17e1abe5-8907-4324-ab44-6fa94d89570f" providerId="ADAL" clId="{090FB760-57D0-4A61-B352-1B12339DABFF}" dt="2022-09-18T10:53:43.491" v="4517" actId="47"/>
        <pc:sldMkLst>
          <pc:docMk/>
          <pc:sldMk cId="532977575" sldId="427"/>
        </pc:sldMkLst>
      </pc:sldChg>
      <pc:sldChg chg="del">
        <pc:chgData name="Geert-Jan Klaps" userId="17e1abe5-8907-4324-ab44-6fa94d89570f" providerId="ADAL" clId="{090FB760-57D0-4A61-B352-1B12339DABFF}" dt="2022-09-18T10:53:43.491" v="4517" actId="47"/>
        <pc:sldMkLst>
          <pc:docMk/>
          <pc:sldMk cId="3850696079" sldId="428"/>
        </pc:sldMkLst>
      </pc:sldChg>
      <pc:sldChg chg="del">
        <pc:chgData name="Geert-Jan Klaps" userId="17e1abe5-8907-4324-ab44-6fa94d89570f" providerId="ADAL" clId="{090FB760-57D0-4A61-B352-1B12339DABFF}" dt="2022-09-18T10:53:43.491" v="4517" actId="47"/>
        <pc:sldMkLst>
          <pc:docMk/>
          <pc:sldMk cId="2581559746" sldId="429"/>
        </pc:sldMkLst>
      </pc:sldChg>
      <pc:sldChg chg="del">
        <pc:chgData name="Geert-Jan Klaps" userId="17e1abe5-8907-4324-ab44-6fa94d89570f" providerId="ADAL" clId="{090FB760-57D0-4A61-B352-1B12339DABFF}" dt="2022-09-18T10:53:43.491" v="4517" actId="47"/>
        <pc:sldMkLst>
          <pc:docMk/>
          <pc:sldMk cId="2886468980" sldId="431"/>
        </pc:sldMkLst>
      </pc:sldChg>
      <pc:sldChg chg="del">
        <pc:chgData name="Geert-Jan Klaps" userId="17e1abe5-8907-4324-ab44-6fa94d89570f" providerId="ADAL" clId="{090FB760-57D0-4A61-B352-1B12339DABFF}" dt="2022-09-18T10:53:43.491" v="4517" actId="47"/>
        <pc:sldMkLst>
          <pc:docMk/>
          <pc:sldMk cId="3676385429" sldId="433"/>
        </pc:sldMkLst>
      </pc:sldChg>
      <pc:sldChg chg="del">
        <pc:chgData name="Geert-Jan Klaps" userId="17e1abe5-8907-4324-ab44-6fa94d89570f" providerId="ADAL" clId="{090FB760-57D0-4A61-B352-1B12339DABFF}" dt="2022-09-18T10:53:43.491" v="4517" actId="47"/>
        <pc:sldMkLst>
          <pc:docMk/>
          <pc:sldMk cId="2336076700" sldId="437"/>
        </pc:sldMkLst>
      </pc:sldChg>
      <pc:sldChg chg="del">
        <pc:chgData name="Geert-Jan Klaps" userId="17e1abe5-8907-4324-ab44-6fa94d89570f" providerId="ADAL" clId="{090FB760-57D0-4A61-B352-1B12339DABFF}" dt="2022-09-18T10:53:43.491" v="4517" actId="47"/>
        <pc:sldMkLst>
          <pc:docMk/>
          <pc:sldMk cId="914299903" sldId="439"/>
        </pc:sldMkLst>
      </pc:sldChg>
      <pc:sldChg chg="del">
        <pc:chgData name="Geert-Jan Klaps" userId="17e1abe5-8907-4324-ab44-6fa94d89570f" providerId="ADAL" clId="{090FB760-57D0-4A61-B352-1B12339DABFF}" dt="2022-09-18T10:53:43.491" v="4517" actId="47"/>
        <pc:sldMkLst>
          <pc:docMk/>
          <pc:sldMk cId="4157335808" sldId="440"/>
        </pc:sldMkLst>
      </pc:sldChg>
      <pc:sldChg chg="del">
        <pc:chgData name="Geert-Jan Klaps" userId="17e1abe5-8907-4324-ab44-6fa94d89570f" providerId="ADAL" clId="{090FB760-57D0-4A61-B352-1B12339DABFF}" dt="2022-09-18T10:53:43.491" v="4517" actId="47"/>
        <pc:sldMkLst>
          <pc:docMk/>
          <pc:sldMk cId="319847459" sldId="441"/>
        </pc:sldMkLst>
      </pc:sldChg>
      <pc:sldChg chg="addSp delSp modSp mod modNotesTx">
        <pc:chgData name="Geert-Jan Klaps" userId="17e1abe5-8907-4324-ab44-6fa94d89570f" providerId="ADAL" clId="{090FB760-57D0-4A61-B352-1B12339DABFF}" dt="2022-10-04T08:11:22.834" v="6130" actId="478"/>
        <pc:sldMkLst>
          <pc:docMk/>
          <pc:sldMk cId="3448701265" sldId="456"/>
        </pc:sldMkLst>
        <pc:spChg chg="mod">
          <ac:chgData name="Geert-Jan Klaps" userId="17e1abe5-8907-4324-ab44-6fa94d89570f" providerId="ADAL" clId="{090FB760-57D0-4A61-B352-1B12339DABFF}" dt="2022-09-03T16:06:09.621" v="91" actId="255"/>
          <ac:spMkLst>
            <pc:docMk/>
            <pc:sldMk cId="3448701265" sldId="456"/>
            <ac:spMk id="3" creationId="{34081CE6-2105-8E4C-B17D-5BB70B43FB75}"/>
          </ac:spMkLst>
        </pc:spChg>
        <pc:spChg chg="mod">
          <ac:chgData name="Geert-Jan Klaps" userId="17e1abe5-8907-4324-ab44-6fa94d89570f" providerId="ADAL" clId="{090FB760-57D0-4A61-B352-1B12339DABFF}" dt="2022-09-23T12:08:56.811" v="6129" actId="20577"/>
          <ac:spMkLst>
            <pc:docMk/>
            <pc:sldMk cId="3448701265" sldId="456"/>
            <ac:spMk id="4" creationId="{016732A5-2D22-0A4C-95B6-2ED00B6BA1F1}"/>
          </ac:spMkLst>
        </pc:spChg>
        <pc:spChg chg="mod">
          <ac:chgData name="Geert-Jan Klaps" userId="17e1abe5-8907-4324-ab44-6fa94d89570f" providerId="ADAL" clId="{090FB760-57D0-4A61-B352-1B12339DABFF}" dt="2022-09-03T16:02:10.132" v="89" actId="20577"/>
          <ac:spMkLst>
            <pc:docMk/>
            <pc:sldMk cId="3448701265" sldId="456"/>
            <ac:spMk id="5" creationId="{C9DA5A24-7B8F-7B4E-95BD-989BF0CA6F37}"/>
          </ac:spMkLst>
        </pc:spChg>
        <pc:picChg chg="mod ord modCrop">
          <ac:chgData name="Geert-Jan Klaps" userId="17e1abe5-8907-4324-ab44-6fa94d89570f" providerId="ADAL" clId="{090FB760-57D0-4A61-B352-1B12339DABFF}" dt="2022-09-05T16:37:06.824" v="1462" actId="732"/>
          <ac:picMkLst>
            <pc:docMk/>
            <pc:sldMk cId="3448701265" sldId="456"/>
            <ac:picMk id="8" creationId="{D6537BEA-CED0-B846-B6A3-640B5A65704D}"/>
          </ac:picMkLst>
        </pc:picChg>
        <pc:picChg chg="add del mod">
          <ac:chgData name="Geert-Jan Klaps" userId="17e1abe5-8907-4324-ab44-6fa94d89570f" providerId="ADAL" clId="{090FB760-57D0-4A61-B352-1B12339DABFF}" dt="2022-09-21T15:01:56.363" v="6082" actId="478"/>
          <ac:picMkLst>
            <pc:docMk/>
            <pc:sldMk cId="3448701265" sldId="456"/>
            <ac:picMk id="1026" creationId="{9AFF2A85-7400-2675-D884-5C539E342ACC}"/>
          </ac:picMkLst>
        </pc:picChg>
        <pc:picChg chg="add del mod">
          <ac:chgData name="Geert-Jan Klaps" userId="17e1abe5-8907-4324-ab44-6fa94d89570f" providerId="ADAL" clId="{090FB760-57D0-4A61-B352-1B12339DABFF}" dt="2022-10-04T08:11:22.834" v="6130" actId="478"/>
          <ac:picMkLst>
            <pc:docMk/>
            <pc:sldMk cId="3448701265" sldId="456"/>
            <ac:picMk id="1027" creationId="{4DA052EC-F805-BA70-A7FC-36B3D51DE509}"/>
          </ac:picMkLst>
        </pc:picChg>
      </pc:sldChg>
      <pc:sldChg chg="modSp mod ord modTransition modNotesTx">
        <pc:chgData name="Geert-Jan Klaps" userId="17e1abe5-8907-4324-ab44-6fa94d89570f" providerId="ADAL" clId="{090FB760-57D0-4A61-B352-1B12339DABFF}" dt="2022-09-21T14:05:21.370" v="6078" actId="20577"/>
        <pc:sldMkLst>
          <pc:docMk/>
          <pc:sldMk cId="314763517" sldId="457"/>
        </pc:sldMkLst>
        <pc:spChg chg="mod">
          <ac:chgData name="Geert-Jan Klaps" userId="17e1abe5-8907-4324-ab44-6fa94d89570f" providerId="ADAL" clId="{090FB760-57D0-4A61-B352-1B12339DABFF}" dt="2022-09-21T12:25:59.129" v="5755" actId="20577"/>
          <ac:spMkLst>
            <pc:docMk/>
            <pc:sldMk cId="314763517" sldId="457"/>
            <ac:spMk id="3" creationId="{46459652-3B1C-0243-A952-D65B4622B2EC}"/>
          </ac:spMkLst>
        </pc:spChg>
        <pc:picChg chg="mod modCrop">
          <ac:chgData name="Geert-Jan Klaps" userId="17e1abe5-8907-4324-ab44-6fa94d89570f" providerId="ADAL" clId="{090FB760-57D0-4A61-B352-1B12339DABFF}" dt="2022-09-04T13:16:31.044" v="369" actId="732"/>
          <ac:picMkLst>
            <pc:docMk/>
            <pc:sldMk cId="314763517" sldId="457"/>
            <ac:picMk id="8" creationId="{72B19BC1-C5FE-5C45-B7D8-744335370E6C}"/>
          </ac:picMkLst>
        </pc:picChg>
      </pc:sldChg>
      <pc:sldChg chg="del">
        <pc:chgData name="Geert-Jan Klaps" userId="17e1abe5-8907-4324-ab44-6fa94d89570f" providerId="ADAL" clId="{090FB760-57D0-4A61-B352-1B12339DABFF}" dt="2022-09-18T10:53:43.491" v="4517" actId="47"/>
        <pc:sldMkLst>
          <pc:docMk/>
          <pc:sldMk cId="124191192" sldId="462"/>
        </pc:sldMkLst>
      </pc:sldChg>
      <pc:sldChg chg="del">
        <pc:chgData name="Geert-Jan Klaps" userId="17e1abe5-8907-4324-ab44-6fa94d89570f" providerId="ADAL" clId="{090FB760-57D0-4A61-B352-1B12339DABFF}" dt="2022-09-18T10:53:43.491" v="4517" actId="47"/>
        <pc:sldMkLst>
          <pc:docMk/>
          <pc:sldMk cId="3596575458" sldId="465"/>
        </pc:sldMkLst>
      </pc:sldChg>
      <pc:sldChg chg="del">
        <pc:chgData name="Geert-Jan Klaps" userId="17e1abe5-8907-4324-ab44-6fa94d89570f" providerId="ADAL" clId="{090FB760-57D0-4A61-B352-1B12339DABFF}" dt="2022-09-18T10:53:43.491" v="4517" actId="47"/>
        <pc:sldMkLst>
          <pc:docMk/>
          <pc:sldMk cId="487673479" sldId="466"/>
        </pc:sldMkLst>
      </pc:sldChg>
      <pc:sldChg chg="del">
        <pc:chgData name="Geert-Jan Klaps" userId="17e1abe5-8907-4324-ab44-6fa94d89570f" providerId="ADAL" clId="{090FB760-57D0-4A61-B352-1B12339DABFF}" dt="2022-09-18T10:53:43.491" v="4517" actId="47"/>
        <pc:sldMkLst>
          <pc:docMk/>
          <pc:sldMk cId="3797997765" sldId="469"/>
        </pc:sldMkLst>
      </pc:sldChg>
      <pc:sldChg chg="del">
        <pc:chgData name="Geert-Jan Klaps" userId="17e1abe5-8907-4324-ab44-6fa94d89570f" providerId="ADAL" clId="{090FB760-57D0-4A61-B352-1B12339DABFF}" dt="2022-09-18T10:53:43.491" v="4517" actId="47"/>
        <pc:sldMkLst>
          <pc:docMk/>
          <pc:sldMk cId="1885067229" sldId="470"/>
        </pc:sldMkLst>
      </pc:sldChg>
      <pc:sldChg chg="del">
        <pc:chgData name="Geert-Jan Klaps" userId="17e1abe5-8907-4324-ab44-6fa94d89570f" providerId="ADAL" clId="{090FB760-57D0-4A61-B352-1B12339DABFF}" dt="2022-09-18T10:53:43.491" v="4517" actId="47"/>
        <pc:sldMkLst>
          <pc:docMk/>
          <pc:sldMk cId="78856446" sldId="472"/>
        </pc:sldMkLst>
      </pc:sldChg>
      <pc:sldChg chg="del">
        <pc:chgData name="Geert-Jan Klaps" userId="17e1abe5-8907-4324-ab44-6fa94d89570f" providerId="ADAL" clId="{090FB760-57D0-4A61-B352-1B12339DABFF}" dt="2022-09-18T10:53:43.491" v="4517" actId="47"/>
        <pc:sldMkLst>
          <pc:docMk/>
          <pc:sldMk cId="595183129" sldId="473"/>
        </pc:sldMkLst>
      </pc:sldChg>
      <pc:sldChg chg="del">
        <pc:chgData name="Geert-Jan Klaps" userId="17e1abe5-8907-4324-ab44-6fa94d89570f" providerId="ADAL" clId="{090FB760-57D0-4A61-B352-1B12339DABFF}" dt="2022-09-18T10:53:43.491" v="4517" actId="47"/>
        <pc:sldMkLst>
          <pc:docMk/>
          <pc:sldMk cId="1700602336" sldId="475"/>
        </pc:sldMkLst>
      </pc:sldChg>
      <pc:sldChg chg="del">
        <pc:chgData name="Geert-Jan Klaps" userId="17e1abe5-8907-4324-ab44-6fa94d89570f" providerId="ADAL" clId="{090FB760-57D0-4A61-B352-1B12339DABFF}" dt="2022-09-18T10:53:43.491" v="4517" actId="47"/>
        <pc:sldMkLst>
          <pc:docMk/>
          <pc:sldMk cId="3262561127" sldId="476"/>
        </pc:sldMkLst>
      </pc:sldChg>
      <pc:sldChg chg="del">
        <pc:chgData name="Geert-Jan Klaps" userId="17e1abe5-8907-4324-ab44-6fa94d89570f" providerId="ADAL" clId="{090FB760-57D0-4A61-B352-1B12339DABFF}" dt="2022-09-18T10:53:43.491" v="4517" actId="47"/>
        <pc:sldMkLst>
          <pc:docMk/>
          <pc:sldMk cId="2584696370" sldId="477"/>
        </pc:sldMkLst>
      </pc:sldChg>
      <pc:sldChg chg="del">
        <pc:chgData name="Geert-Jan Klaps" userId="17e1abe5-8907-4324-ab44-6fa94d89570f" providerId="ADAL" clId="{090FB760-57D0-4A61-B352-1B12339DABFF}" dt="2022-09-18T10:53:43.491" v="4517" actId="47"/>
        <pc:sldMkLst>
          <pc:docMk/>
          <pc:sldMk cId="3002011914" sldId="478"/>
        </pc:sldMkLst>
      </pc:sldChg>
      <pc:sldChg chg="del">
        <pc:chgData name="Geert-Jan Klaps" userId="17e1abe5-8907-4324-ab44-6fa94d89570f" providerId="ADAL" clId="{090FB760-57D0-4A61-B352-1B12339DABFF}" dt="2022-09-18T10:53:43.491" v="4517" actId="47"/>
        <pc:sldMkLst>
          <pc:docMk/>
          <pc:sldMk cId="2837665136" sldId="480"/>
        </pc:sldMkLst>
      </pc:sldChg>
      <pc:sldChg chg="del">
        <pc:chgData name="Geert-Jan Klaps" userId="17e1abe5-8907-4324-ab44-6fa94d89570f" providerId="ADAL" clId="{090FB760-57D0-4A61-B352-1B12339DABFF}" dt="2022-09-18T10:53:43.491" v="4517" actId="47"/>
        <pc:sldMkLst>
          <pc:docMk/>
          <pc:sldMk cId="1246067831" sldId="481"/>
        </pc:sldMkLst>
      </pc:sldChg>
      <pc:sldChg chg="del">
        <pc:chgData name="Geert-Jan Klaps" userId="17e1abe5-8907-4324-ab44-6fa94d89570f" providerId="ADAL" clId="{090FB760-57D0-4A61-B352-1B12339DABFF}" dt="2022-09-18T10:53:43.491" v="4517" actId="47"/>
        <pc:sldMkLst>
          <pc:docMk/>
          <pc:sldMk cId="1013555298" sldId="483"/>
        </pc:sldMkLst>
      </pc:sldChg>
      <pc:sldChg chg="del">
        <pc:chgData name="Geert-Jan Klaps" userId="17e1abe5-8907-4324-ab44-6fa94d89570f" providerId="ADAL" clId="{090FB760-57D0-4A61-B352-1B12339DABFF}" dt="2022-09-18T10:53:43.491" v="4517" actId="47"/>
        <pc:sldMkLst>
          <pc:docMk/>
          <pc:sldMk cId="3895495429" sldId="487"/>
        </pc:sldMkLst>
      </pc:sldChg>
      <pc:sldChg chg="del">
        <pc:chgData name="Geert-Jan Klaps" userId="17e1abe5-8907-4324-ab44-6fa94d89570f" providerId="ADAL" clId="{090FB760-57D0-4A61-B352-1B12339DABFF}" dt="2022-09-18T10:53:43.491" v="4517" actId="47"/>
        <pc:sldMkLst>
          <pc:docMk/>
          <pc:sldMk cId="3910321966" sldId="488"/>
        </pc:sldMkLst>
      </pc:sldChg>
      <pc:sldChg chg="del">
        <pc:chgData name="Geert-Jan Klaps" userId="17e1abe5-8907-4324-ab44-6fa94d89570f" providerId="ADAL" clId="{090FB760-57D0-4A61-B352-1B12339DABFF}" dt="2022-09-18T10:53:43.491" v="4517" actId="47"/>
        <pc:sldMkLst>
          <pc:docMk/>
          <pc:sldMk cId="2624437025" sldId="489"/>
        </pc:sldMkLst>
      </pc:sldChg>
      <pc:sldChg chg="del">
        <pc:chgData name="Geert-Jan Klaps" userId="17e1abe5-8907-4324-ab44-6fa94d89570f" providerId="ADAL" clId="{090FB760-57D0-4A61-B352-1B12339DABFF}" dt="2022-09-18T10:53:43.491" v="4517" actId="47"/>
        <pc:sldMkLst>
          <pc:docMk/>
          <pc:sldMk cId="2023186505" sldId="493"/>
        </pc:sldMkLst>
      </pc:sldChg>
      <pc:sldChg chg="del">
        <pc:chgData name="Geert-Jan Klaps" userId="17e1abe5-8907-4324-ab44-6fa94d89570f" providerId="ADAL" clId="{090FB760-57D0-4A61-B352-1B12339DABFF}" dt="2022-09-18T10:53:43.491" v="4517" actId="47"/>
        <pc:sldMkLst>
          <pc:docMk/>
          <pc:sldMk cId="812975554" sldId="494"/>
        </pc:sldMkLst>
      </pc:sldChg>
      <pc:sldChg chg="del">
        <pc:chgData name="Geert-Jan Klaps" userId="17e1abe5-8907-4324-ab44-6fa94d89570f" providerId="ADAL" clId="{090FB760-57D0-4A61-B352-1B12339DABFF}" dt="2022-09-18T10:53:43.491" v="4517" actId="47"/>
        <pc:sldMkLst>
          <pc:docMk/>
          <pc:sldMk cId="2902249540" sldId="496"/>
        </pc:sldMkLst>
      </pc:sldChg>
      <pc:sldChg chg="del">
        <pc:chgData name="Geert-Jan Klaps" userId="17e1abe5-8907-4324-ab44-6fa94d89570f" providerId="ADAL" clId="{090FB760-57D0-4A61-B352-1B12339DABFF}" dt="2022-09-18T10:53:43.491" v="4517" actId="47"/>
        <pc:sldMkLst>
          <pc:docMk/>
          <pc:sldMk cId="2667938051" sldId="497"/>
        </pc:sldMkLst>
      </pc:sldChg>
      <pc:sldChg chg="del">
        <pc:chgData name="Geert-Jan Klaps" userId="17e1abe5-8907-4324-ab44-6fa94d89570f" providerId="ADAL" clId="{090FB760-57D0-4A61-B352-1B12339DABFF}" dt="2022-09-18T10:53:43.491" v="4517" actId="47"/>
        <pc:sldMkLst>
          <pc:docMk/>
          <pc:sldMk cId="3713199864" sldId="498"/>
        </pc:sldMkLst>
      </pc:sldChg>
      <pc:sldChg chg="del">
        <pc:chgData name="Geert-Jan Klaps" userId="17e1abe5-8907-4324-ab44-6fa94d89570f" providerId="ADAL" clId="{090FB760-57D0-4A61-B352-1B12339DABFF}" dt="2022-09-18T10:53:43.491" v="4517" actId="47"/>
        <pc:sldMkLst>
          <pc:docMk/>
          <pc:sldMk cId="4237693540" sldId="503"/>
        </pc:sldMkLst>
      </pc:sldChg>
      <pc:sldChg chg="del">
        <pc:chgData name="Geert-Jan Klaps" userId="17e1abe5-8907-4324-ab44-6fa94d89570f" providerId="ADAL" clId="{090FB760-57D0-4A61-B352-1B12339DABFF}" dt="2022-09-18T10:53:43.491" v="4517" actId="47"/>
        <pc:sldMkLst>
          <pc:docMk/>
          <pc:sldMk cId="2944624442" sldId="504"/>
        </pc:sldMkLst>
      </pc:sldChg>
      <pc:sldChg chg="del">
        <pc:chgData name="Geert-Jan Klaps" userId="17e1abe5-8907-4324-ab44-6fa94d89570f" providerId="ADAL" clId="{090FB760-57D0-4A61-B352-1B12339DABFF}" dt="2022-09-18T10:53:43.491" v="4517" actId="47"/>
        <pc:sldMkLst>
          <pc:docMk/>
          <pc:sldMk cId="2723763793" sldId="505"/>
        </pc:sldMkLst>
      </pc:sldChg>
      <pc:sldChg chg="del">
        <pc:chgData name="Geert-Jan Klaps" userId="17e1abe5-8907-4324-ab44-6fa94d89570f" providerId="ADAL" clId="{090FB760-57D0-4A61-B352-1B12339DABFF}" dt="2022-09-18T10:53:43.491" v="4517" actId="47"/>
        <pc:sldMkLst>
          <pc:docMk/>
          <pc:sldMk cId="3488325135" sldId="506"/>
        </pc:sldMkLst>
      </pc:sldChg>
      <pc:sldChg chg="del">
        <pc:chgData name="Geert-Jan Klaps" userId="17e1abe5-8907-4324-ab44-6fa94d89570f" providerId="ADAL" clId="{090FB760-57D0-4A61-B352-1B12339DABFF}" dt="2022-09-18T10:53:43.491" v="4517" actId="47"/>
        <pc:sldMkLst>
          <pc:docMk/>
          <pc:sldMk cId="2768545202" sldId="507"/>
        </pc:sldMkLst>
      </pc:sldChg>
      <pc:sldChg chg="del">
        <pc:chgData name="Geert-Jan Klaps" userId="17e1abe5-8907-4324-ab44-6fa94d89570f" providerId="ADAL" clId="{090FB760-57D0-4A61-B352-1B12339DABFF}" dt="2022-09-18T10:53:43.491" v="4517" actId="47"/>
        <pc:sldMkLst>
          <pc:docMk/>
          <pc:sldMk cId="3234832526" sldId="510"/>
        </pc:sldMkLst>
      </pc:sldChg>
      <pc:sldChg chg="del">
        <pc:chgData name="Geert-Jan Klaps" userId="17e1abe5-8907-4324-ab44-6fa94d89570f" providerId="ADAL" clId="{090FB760-57D0-4A61-B352-1B12339DABFF}" dt="2022-09-18T10:53:43.491" v="4517" actId="47"/>
        <pc:sldMkLst>
          <pc:docMk/>
          <pc:sldMk cId="1769243926" sldId="521"/>
        </pc:sldMkLst>
      </pc:sldChg>
      <pc:sldChg chg="del">
        <pc:chgData name="Geert-Jan Klaps" userId="17e1abe5-8907-4324-ab44-6fa94d89570f" providerId="ADAL" clId="{090FB760-57D0-4A61-B352-1B12339DABFF}" dt="2022-09-18T10:53:43.491" v="4517" actId="47"/>
        <pc:sldMkLst>
          <pc:docMk/>
          <pc:sldMk cId="2015938199" sldId="523"/>
        </pc:sldMkLst>
      </pc:sldChg>
      <pc:sldChg chg="del">
        <pc:chgData name="Geert-Jan Klaps" userId="17e1abe5-8907-4324-ab44-6fa94d89570f" providerId="ADAL" clId="{090FB760-57D0-4A61-B352-1B12339DABFF}" dt="2022-09-18T10:53:43.491" v="4517" actId="47"/>
        <pc:sldMkLst>
          <pc:docMk/>
          <pc:sldMk cId="1048157671" sldId="526"/>
        </pc:sldMkLst>
      </pc:sldChg>
      <pc:sldChg chg="del">
        <pc:chgData name="Geert-Jan Klaps" userId="17e1abe5-8907-4324-ab44-6fa94d89570f" providerId="ADAL" clId="{090FB760-57D0-4A61-B352-1B12339DABFF}" dt="2022-09-18T10:53:43.491" v="4517" actId="47"/>
        <pc:sldMkLst>
          <pc:docMk/>
          <pc:sldMk cId="462136402" sldId="527"/>
        </pc:sldMkLst>
      </pc:sldChg>
      <pc:sldChg chg="del">
        <pc:chgData name="Geert-Jan Klaps" userId="17e1abe5-8907-4324-ab44-6fa94d89570f" providerId="ADAL" clId="{090FB760-57D0-4A61-B352-1B12339DABFF}" dt="2022-09-18T10:53:43.491" v="4517" actId="47"/>
        <pc:sldMkLst>
          <pc:docMk/>
          <pc:sldMk cId="1134562907" sldId="528"/>
        </pc:sldMkLst>
      </pc:sldChg>
      <pc:sldChg chg="del">
        <pc:chgData name="Geert-Jan Klaps" userId="17e1abe5-8907-4324-ab44-6fa94d89570f" providerId="ADAL" clId="{090FB760-57D0-4A61-B352-1B12339DABFF}" dt="2022-09-18T10:53:43.491" v="4517" actId="47"/>
        <pc:sldMkLst>
          <pc:docMk/>
          <pc:sldMk cId="2223548907" sldId="529"/>
        </pc:sldMkLst>
      </pc:sldChg>
      <pc:sldChg chg="del">
        <pc:chgData name="Geert-Jan Klaps" userId="17e1abe5-8907-4324-ab44-6fa94d89570f" providerId="ADAL" clId="{090FB760-57D0-4A61-B352-1B12339DABFF}" dt="2022-09-18T10:53:43.491" v="4517" actId="47"/>
        <pc:sldMkLst>
          <pc:docMk/>
          <pc:sldMk cId="2282264711" sldId="530"/>
        </pc:sldMkLst>
      </pc:sldChg>
      <pc:sldChg chg="del">
        <pc:chgData name="Geert-Jan Klaps" userId="17e1abe5-8907-4324-ab44-6fa94d89570f" providerId="ADAL" clId="{090FB760-57D0-4A61-B352-1B12339DABFF}" dt="2022-09-18T10:53:43.491" v="4517" actId="47"/>
        <pc:sldMkLst>
          <pc:docMk/>
          <pc:sldMk cId="2103442289" sldId="531"/>
        </pc:sldMkLst>
      </pc:sldChg>
      <pc:sldChg chg="del">
        <pc:chgData name="Geert-Jan Klaps" userId="17e1abe5-8907-4324-ab44-6fa94d89570f" providerId="ADAL" clId="{090FB760-57D0-4A61-B352-1B12339DABFF}" dt="2022-09-18T10:53:43.491" v="4517" actId="47"/>
        <pc:sldMkLst>
          <pc:docMk/>
          <pc:sldMk cId="1218901994" sldId="532"/>
        </pc:sldMkLst>
      </pc:sldChg>
      <pc:sldChg chg="del">
        <pc:chgData name="Geert-Jan Klaps" userId="17e1abe5-8907-4324-ab44-6fa94d89570f" providerId="ADAL" clId="{090FB760-57D0-4A61-B352-1B12339DABFF}" dt="2022-09-18T10:53:43.491" v="4517" actId="47"/>
        <pc:sldMkLst>
          <pc:docMk/>
          <pc:sldMk cId="1855798836" sldId="533"/>
        </pc:sldMkLst>
      </pc:sldChg>
      <pc:sldChg chg="del">
        <pc:chgData name="Geert-Jan Klaps" userId="17e1abe5-8907-4324-ab44-6fa94d89570f" providerId="ADAL" clId="{090FB760-57D0-4A61-B352-1B12339DABFF}" dt="2022-09-18T10:53:43.491" v="4517" actId="47"/>
        <pc:sldMkLst>
          <pc:docMk/>
          <pc:sldMk cId="2776916224" sldId="534"/>
        </pc:sldMkLst>
      </pc:sldChg>
      <pc:sldChg chg="del">
        <pc:chgData name="Geert-Jan Klaps" userId="17e1abe5-8907-4324-ab44-6fa94d89570f" providerId="ADAL" clId="{090FB760-57D0-4A61-B352-1B12339DABFF}" dt="2022-09-18T10:53:43.491" v="4517" actId="47"/>
        <pc:sldMkLst>
          <pc:docMk/>
          <pc:sldMk cId="136535211" sldId="535"/>
        </pc:sldMkLst>
      </pc:sldChg>
      <pc:sldChg chg="del">
        <pc:chgData name="Geert-Jan Klaps" userId="17e1abe5-8907-4324-ab44-6fa94d89570f" providerId="ADAL" clId="{090FB760-57D0-4A61-B352-1B12339DABFF}" dt="2022-09-18T10:53:43.491" v="4517" actId="47"/>
        <pc:sldMkLst>
          <pc:docMk/>
          <pc:sldMk cId="3522795443" sldId="536"/>
        </pc:sldMkLst>
      </pc:sldChg>
      <pc:sldChg chg="del">
        <pc:chgData name="Geert-Jan Klaps" userId="17e1abe5-8907-4324-ab44-6fa94d89570f" providerId="ADAL" clId="{090FB760-57D0-4A61-B352-1B12339DABFF}" dt="2022-09-18T10:53:43.491" v="4517" actId="47"/>
        <pc:sldMkLst>
          <pc:docMk/>
          <pc:sldMk cId="3067095165" sldId="537"/>
        </pc:sldMkLst>
      </pc:sldChg>
      <pc:sldChg chg="del">
        <pc:chgData name="Geert-Jan Klaps" userId="17e1abe5-8907-4324-ab44-6fa94d89570f" providerId="ADAL" clId="{090FB760-57D0-4A61-B352-1B12339DABFF}" dt="2022-09-18T10:53:43.491" v="4517" actId="47"/>
        <pc:sldMkLst>
          <pc:docMk/>
          <pc:sldMk cId="438282095" sldId="539"/>
        </pc:sldMkLst>
      </pc:sldChg>
      <pc:sldChg chg="del">
        <pc:chgData name="Geert-Jan Klaps" userId="17e1abe5-8907-4324-ab44-6fa94d89570f" providerId="ADAL" clId="{090FB760-57D0-4A61-B352-1B12339DABFF}" dt="2022-09-18T10:53:43.491" v="4517" actId="47"/>
        <pc:sldMkLst>
          <pc:docMk/>
          <pc:sldMk cId="2377803428" sldId="540"/>
        </pc:sldMkLst>
      </pc:sldChg>
      <pc:sldChg chg="del">
        <pc:chgData name="Geert-Jan Klaps" userId="17e1abe5-8907-4324-ab44-6fa94d89570f" providerId="ADAL" clId="{090FB760-57D0-4A61-B352-1B12339DABFF}" dt="2022-09-18T10:53:43.491" v="4517" actId="47"/>
        <pc:sldMkLst>
          <pc:docMk/>
          <pc:sldMk cId="3799777541" sldId="541"/>
        </pc:sldMkLst>
      </pc:sldChg>
      <pc:sldChg chg="del">
        <pc:chgData name="Geert-Jan Klaps" userId="17e1abe5-8907-4324-ab44-6fa94d89570f" providerId="ADAL" clId="{090FB760-57D0-4A61-B352-1B12339DABFF}" dt="2022-09-18T10:53:43.491" v="4517" actId="47"/>
        <pc:sldMkLst>
          <pc:docMk/>
          <pc:sldMk cId="3598545002" sldId="542"/>
        </pc:sldMkLst>
      </pc:sldChg>
      <pc:sldChg chg="del">
        <pc:chgData name="Geert-Jan Klaps" userId="17e1abe5-8907-4324-ab44-6fa94d89570f" providerId="ADAL" clId="{090FB760-57D0-4A61-B352-1B12339DABFF}" dt="2022-09-18T10:53:43.491" v="4517" actId="47"/>
        <pc:sldMkLst>
          <pc:docMk/>
          <pc:sldMk cId="1503588266" sldId="543"/>
        </pc:sldMkLst>
      </pc:sldChg>
      <pc:sldChg chg="del">
        <pc:chgData name="Geert-Jan Klaps" userId="17e1abe5-8907-4324-ab44-6fa94d89570f" providerId="ADAL" clId="{090FB760-57D0-4A61-B352-1B12339DABFF}" dt="2022-09-18T10:53:43.491" v="4517" actId="47"/>
        <pc:sldMkLst>
          <pc:docMk/>
          <pc:sldMk cId="3149427574" sldId="544"/>
        </pc:sldMkLst>
      </pc:sldChg>
      <pc:sldChg chg="del">
        <pc:chgData name="Geert-Jan Klaps" userId="17e1abe5-8907-4324-ab44-6fa94d89570f" providerId="ADAL" clId="{090FB760-57D0-4A61-B352-1B12339DABFF}" dt="2022-09-18T10:53:43.491" v="4517" actId="47"/>
        <pc:sldMkLst>
          <pc:docMk/>
          <pc:sldMk cId="1148752809" sldId="546"/>
        </pc:sldMkLst>
      </pc:sldChg>
      <pc:sldChg chg="del">
        <pc:chgData name="Geert-Jan Klaps" userId="17e1abe5-8907-4324-ab44-6fa94d89570f" providerId="ADAL" clId="{090FB760-57D0-4A61-B352-1B12339DABFF}" dt="2022-09-18T10:53:43.491" v="4517" actId="47"/>
        <pc:sldMkLst>
          <pc:docMk/>
          <pc:sldMk cId="4071739226" sldId="547"/>
        </pc:sldMkLst>
      </pc:sldChg>
      <pc:sldChg chg="del">
        <pc:chgData name="Geert-Jan Klaps" userId="17e1abe5-8907-4324-ab44-6fa94d89570f" providerId="ADAL" clId="{090FB760-57D0-4A61-B352-1B12339DABFF}" dt="2022-09-18T10:53:43.491" v="4517" actId="47"/>
        <pc:sldMkLst>
          <pc:docMk/>
          <pc:sldMk cId="1428819657" sldId="548"/>
        </pc:sldMkLst>
      </pc:sldChg>
      <pc:sldChg chg="del">
        <pc:chgData name="Geert-Jan Klaps" userId="17e1abe5-8907-4324-ab44-6fa94d89570f" providerId="ADAL" clId="{090FB760-57D0-4A61-B352-1B12339DABFF}" dt="2022-09-18T10:53:43.491" v="4517" actId="47"/>
        <pc:sldMkLst>
          <pc:docMk/>
          <pc:sldMk cId="3015299688" sldId="550"/>
        </pc:sldMkLst>
      </pc:sldChg>
      <pc:sldChg chg="del">
        <pc:chgData name="Geert-Jan Klaps" userId="17e1abe5-8907-4324-ab44-6fa94d89570f" providerId="ADAL" clId="{090FB760-57D0-4A61-B352-1B12339DABFF}" dt="2022-09-18T10:53:43.491" v="4517" actId="47"/>
        <pc:sldMkLst>
          <pc:docMk/>
          <pc:sldMk cId="4217252381" sldId="551"/>
        </pc:sldMkLst>
      </pc:sldChg>
      <pc:sldChg chg="del">
        <pc:chgData name="Geert-Jan Klaps" userId="17e1abe5-8907-4324-ab44-6fa94d89570f" providerId="ADAL" clId="{090FB760-57D0-4A61-B352-1B12339DABFF}" dt="2022-09-18T10:53:43.491" v="4517" actId="47"/>
        <pc:sldMkLst>
          <pc:docMk/>
          <pc:sldMk cId="1352935090" sldId="552"/>
        </pc:sldMkLst>
      </pc:sldChg>
      <pc:sldChg chg="del">
        <pc:chgData name="Geert-Jan Klaps" userId="17e1abe5-8907-4324-ab44-6fa94d89570f" providerId="ADAL" clId="{090FB760-57D0-4A61-B352-1B12339DABFF}" dt="2022-09-18T10:53:43.491" v="4517" actId="47"/>
        <pc:sldMkLst>
          <pc:docMk/>
          <pc:sldMk cId="2455967397" sldId="554"/>
        </pc:sldMkLst>
      </pc:sldChg>
      <pc:sldChg chg="del">
        <pc:chgData name="Geert-Jan Klaps" userId="17e1abe5-8907-4324-ab44-6fa94d89570f" providerId="ADAL" clId="{090FB760-57D0-4A61-B352-1B12339DABFF}" dt="2022-09-18T10:53:43.491" v="4517" actId="47"/>
        <pc:sldMkLst>
          <pc:docMk/>
          <pc:sldMk cId="2099812632" sldId="555"/>
        </pc:sldMkLst>
      </pc:sldChg>
      <pc:sldChg chg="del">
        <pc:chgData name="Geert-Jan Klaps" userId="17e1abe5-8907-4324-ab44-6fa94d89570f" providerId="ADAL" clId="{090FB760-57D0-4A61-B352-1B12339DABFF}" dt="2022-09-18T10:53:43.491" v="4517" actId="47"/>
        <pc:sldMkLst>
          <pc:docMk/>
          <pc:sldMk cId="2058758582" sldId="557"/>
        </pc:sldMkLst>
      </pc:sldChg>
      <pc:sldChg chg="del">
        <pc:chgData name="Geert-Jan Klaps" userId="17e1abe5-8907-4324-ab44-6fa94d89570f" providerId="ADAL" clId="{090FB760-57D0-4A61-B352-1B12339DABFF}" dt="2022-09-18T10:53:43.491" v="4517" actId="47"/>
        <pc:sldMkLst>
          <pc:docMk/>
          <pc:sldMk cId="1484654336" sldId="558"/>
        </pc:sldMkLst>
      </pc:sldChg>
      <pc:sldChg chg="del">
        <pc:chgData name="Geert-Jan Klaps" userId="17e1abe5-8907-4324-ab44-6fa94d89570f" providerId="ADAL" clId="{090FB760-57D0-4A61-B352-1B12339DABFF}" dt="2022-09-18T10:53:43.491" v="4517" actId="47"/>
        <pc:sldMkLst>
          <pc:docMk/>
          <pc:sldMk cId="1593949371" sldId="560"/>
        </pc:sldMkLst>
      </pc:sldChg>
      <pc:sldChg chg="del">
        <pc:chgData name="Geert-Jan Klaps" userId="17e1abe5-8907-4324-ab44-6fa94d89570f" providerId="ADAL" clId="{090FB760-57D0-4A61-B352-1B12339DABFF}" dt="2022-09-18T10:53:43.491" v="4517" actId="47"/>
        <pc:sldMkLst>
          <pc:docMk/>
          <pc:sldMk cId="1157258406" sldId="561"/>
        </pc:sldMkLst>
      </pc:sldChg>
      <pc:sldChg chg="del">
        <pc:chgData name="Geert-Jan Klaps" userId="17e1abe5-8907-4324-ab44-6fa94d89570f" providerId="ADAL" clId="{090FB760-57D0-4A61-B352-1B12339DABFF}" dt="2022-09-18T10:53:43.491" v="4517" actId="47"/>
        <pc:sldMkLst>
          <pc:docMk/>
          <pc:sldMk cId="4055590591" sldId="562"/>
        </pc:sldMkLst>
      </pc:sldChg>
      <pc:sldChg chg="del">
        <pc:chgData name="Geert-Jan Klaps" userId="17e1abe5-8907-4324-ab44-6fa94d89570f" providerId="ADAL" clId="{090FB760-57D0-4A61-B352-1B12339DABFF}" dt="2022-09-18T10:53:43.491" v="4517" actId="47"/>
        <pc:sldMkLst>
          <pc:docMk/>
          <pc:sldMk cId="1933118410" sldId="563"/>
        </pc:sldMkLst>
      </pc:sldChg>
      <pc:sldChg chg="del">
        <pc:chgData name="Geert-Jan Klaps" userId="17e1abe5-8907-4324-ab44-6fa94d89570f" providerId="ADAL" clId="{090FB760-57D0-4A61-B352-1B12339DABFF}" dt="2022-09-18T10:53:43.491" v="4517" actId="47"/>
        <pc:sldMkLst>
          <pc:docMk/>
          <pc:sldMk cId="2657887619" sldId="564"/>
        </pc:sldMkLst>
      </pc:sldChg>
      <pc:sldChg chg="del">
        <pc:chgData name="Geert-Jan Klaps" userId="17e1abe5-8907-4324-ab44-6fa94d89570f" providerId="ADAL" clId="{090FB760-57D0-4A61-B352-1B12339DABFF}" dt="2022-09-18T10:53:43.491" v="4517" actId="47"/>
        <pc:sldMkLst>
          <pc:docMk/>
          <pc:sldMk cId="4183474609" sldId="565"/>
        </pc:sldMkLst>
      </pc:sldChg>
      <pc:sldChg chg="del">
        <pc:chgData name="Geert-Jan Klaps" userId="17e1abe5-8907-4324-ab44-6fa94d89570f" providerId="ADAL" clId="{090FB760-57D0-4A61-B352-1B12339DABFF}" dt="2022-09-18T10:53:43.491" v="4517" actId="47"/>
        <pc:sldMkLst>
          <pc:docMk/>
          <pc:sldMk cId="2857462538" sldId="566"/>
        </pc:sldMkLst>
      </pc:sldChg>
      <pc:sldChg chg="del">
        <pc:chgData name="Geert-Jan Klaps" userId="17e1abe5-8907-4324-ab44-6fa94d89570f" providerId="ADAL" clId="{090FB760-57D0-4A61-B352-1B12339DABFF}" dt="2022-09-18T10:53:43.491" v="4517" actId="47"/>
        <pc:sldMkLst>
          <pc:docMk/>
          <pc:sldMk cId="1941177057" sldId="567"/>
        </pc:sldMkLst>
      </pc:sldChg>
      <pc:sldChg chg="del">
        <pc:chgData name="Geert-Jan Klaps" userId="17e1abe5-8907-4324-ab44-6fa94d89570f" providerId="ADAL" clId="{090FB760-57D0-4A61-B352-1B12339DABFF}" dt="2022-09-18T10:53:43.491" v="4517" actId="47"/>
        <pc:sldMkLst>
          <pc:docMk/>
          <pc:sldMk cId="1019173410" sldId="568"/>
        </pc:sldMkLst>
      </pc:sldChg>
      <pc:sldChg chg="del">
        <pc:chgData name="Geert-Jan Klaps" userId="17e1abe5-8907-4324-ab44-6fa94d89570f" providerId="ADAL" clId="{090FB760-57D0-4A61-B352-1B12339DABFF}" dt="2022-09-18T10:53:43.491" v="4517" actId="47"/>
        <pc:sldMkLst>
          <pc:docMk/>
          <pc:sldMk cId="100280390" sldId="569"/>
        </pc:sldMkLst>
      </pc:sldChg>
      <pc:sldChg chg="del">
        <pc:chgData name="Geert-Jan Klaps" userId="17e1abe5-8907-4324-ab44-6fa94d89570f" providerId="ADAL" clId="{090FB760-57D0-4A61-B352-1B12339DABFF}" dt="2022-09-18T10:53:43.491" v="4517" actId="47"/>
        <pc:sldMkLst>
          <pc:docMk/>
          <pc:sldMk cId="810496325" sldId="570"/>
        </pc:sldMkLst>
      </pc:sldChg>
      <pc:sldChg chg="del">
        <pc:chgData name="Geert-Jan Klaps" userId="17e1abe5-8907-4324-ab44-6fa94d89570f" providerId="ADAL" clId="{090FB760-57D0-4A61-B352-1B12339DABFF}" dt="2022-09-18T10:53:43.491" v="4517" actId="47"/>
        <pc:sldMkLst>
          <pc:docMk/>
          <pc:sldMk cId="1534953987" sldId="571"/>
        </pc:sldMkLst>
      </pc:sldChg>
      <pc:sldChg chg="del">
        <pc:chgData name="Geert-Jan Klaps" userId="17e1abe5-8907-4324-ab44-6fa94d89570f" providerId="ADAL" clId="{090FB760-57D0-4A61-B352-1B12339DABFF}" dt="2022-09-18T10:53:43.491" v="4517" actId="47"/>
        <pc:sldMkLst>
          <pc:docMk/>
          <pc:sldMk cId="1617617979" sldId="572"/>
        </pc:sldMkLst>
      </pc:sldChg>
      <pc:sldChg chg="del">
        <pc:chgData name="Geert-Jan Klaps" userId="17e1abe5-8907-4324-ab44-6fa94d89570f" providerId="ADAL" clId="{090FB760-57D0-4A61-B352-1B12339DABFF}" dt="2022-09-18T10:53:43.491" v="4517" actId="47"/>
        <pc:sldMkLst>
          <pc:docMk/>
          <pc:sldMk cId="2533256380" sldId="573"/>
        </pc:sldMkLst>
      </pc:sldChg>
      <pc:sldChg chg="addSp modSp new mod modTransition">
        <pc:chgData name="Geert-Jan Klaps" userId="17e1abe5-8907-4324-ab44-6fa94d89570f" providerId="ADAL" clId="{090FB760-57D0-4A61-B352-1B12339DABFF}" dt="2022-09-21T13:54:00.648" v="6042" actId="20577"/>
        <pc:sldMkLst>
          <pc:docMk/>
          <pc:sldMk cId="3717820197" sldId="574"/>
        </pc:sldMkLst>
        <pc:spChg chg="mod">
          <ac:chgData name="Geert-Jan Klaps" userId="17e1abe5-8907-4324-ab44-6fa94d89570f" providerId="ADAL" clId="{090FB760-57D0-4A61-B352-1B12339DABFF}" dt="2022-09-21T13:54:00.648" v="6042" actId="20577"/>
          <ac:spMkLst>
            <pc:docMk/>
            <pc:sldMk cId="3717820197" sldId="574"/>
            <ac:spMk id="3" creationId="{DABA2B75-CAB0-CB54-364A-6BF1182092D8}"/>
          </ac:spMkLst>
        </pc:spChg>
        <pc:spChg chg="mod">
          <ac:chgData name="Geert-Jan Klaps" userId="17e1abe5-8907-4324-ab44-6fa94d89570f" providerId="ADAL" clId="{090FB760-57D0-4A61-B352-1B12339DABFF}" dt="2022-09-21T12:26:24.244" v="5798" actId="20577"/>
          <ac:spMkLst>
            <pc:docMk/>
            <pc:sldMk cId="3717820197" sldId="574"/>
            <ac:spMk id="4" creationId="{8CEAC87E-4386-090D-8C12-10334DE36D7E}"/>
          </ac:spMkLst>
        </pc:spChg>
        <pc:picChg chg="add mod ord">
          <ac:chgData name="Geert-Jan Klaps" userId="17e1abe5-8907-4324-ab44-6fa94d89570f" providerId="ADAL" clId="{090FB760-57D0-4A61-B352-1B12339DABFF}" dt="2022-09-21T13:51:56.387" v="5980" actId="166"/>
          <ac:picMkLst>
            <pc:docMk/>
            <pc:sldMk cId="3717820197" sldId="574"/>
            <ac:picMk id="6" creationId="{6A8FDEF7-9096-333C-7E20-1F73A1FF40D3}"/>
          </ac:picMkLst>
        </pc:picChg>
        <pc:picChg chg="add mod">
          <ac:chgData name="Geert-Jan Klaps" userId="17e1abe5-8907-4324-ab44-6fa94d89570f" providerId="ADAL" clId="{090FB760-57D0-4A61-B352-1B12339DABFF}" dt="2022-09-21T13:52:00.939" v="5981" actId="1076"/>
          <ac:picMkLst>
            <pc:docMk/>
            <pc:sldMk cId="3717820197" sldId="574"/>
            <ac:picMk id="8" creationId="{A78E2F69-EBEE-FCB0-CB3D-6641EE5A65A5}"/>
          </ac:picMkLst>
        </pc:picChg>
      </pc:sldChg>
      <pc:sldChg chg="modSp add mod modTransition">
        <pc:chgData name="Geert-Jan Klaps" userId="17e1abe5-8907-4324-ab44-6fa94d89570f" providerId="ADAL" clId="{090FB760-57D0-4A61-B352-1B12339DABFF}" dt="2022-09-21T12:26:32.794" v="5799"/>
        <pc:sldMkLst>
          <pc:docMk/>
          <pc:sldMk cId="4216488670" sldId="575"/>
        </pc:sldMkLst>
        <pc:spChg chg="mod">
          <ac:chgData name="Geert-Jan Klaps" userId="17e1abe5-8907-4324-ab44-6fa94d89570f" providerId="ADAL" clId="{090FB760-57D0-4A61-B352-1B12339DABFF}" dt="2022-09-15T09:17:38.123" v="3230" actId="20577"/>
          <ac:spMkLst>
            <pc:docMk/>
            <pc:sldMk cId="4216488670" sldId="575"/>
            <ac:spMk id="3" creationId="{DABA2B75-CAB0-CB54-364A-6BF1182092D8}"/>
          </ac:spMkLst>
        </pc:spChg>
        <pc:spChg chg="mod">
          <ac:chgData name="Geert-Jan Klaps" userId="17e1abe5-8907-4324-ab44-6fa94d89570f" providerId="ADAL" clId="{090FB760-57D0-4A61-B352-1B12339DABFF}" dt="2022-09-21T12:26:32.794" v="5799"/>
          <ac:spMkLst>
            <pc:docMk/>
            <pc:sldMk cId="4216488670" sldId="575"/>
            <ac:spMk id="4" creationId="{8CEAC87E-4386-090D-8C12-10334DE36D7E}"/>
          </ac:spMkLst>
        </pc:spChg>
      </pc:sldChg>
      <pc:sldChg chg="modSp add mod modTransition">
        <pc:chgData name="Geert-Jan Klaps" userId="17e1abe5-8907-4324-ab44-6fa94d89570f" providerId="ADAL" clId="{090FB760-57D0-4A61-B352-1B12339DABFF}" dt="2022-09-21T13:57:26.310" v="6076" actId="20577"/>
        <pc:sldMkLst>
          <pc:docMk/>
          <pc:sldMk cId="1782680275" sldId="576"/>
        </pc:sldMkLst>
        <pc:spChg chg="mod">
          <ac:chgData name="Geert-Jan Klaps" userId="17e1abe5-8907-4324-ab44-6fa94d89570f" providerId="ADAL" clId="{090FB760-57D0-4A61-B352-1B12339DABFF}" dt="2022-09-21T13:57:26.310" v="6076" actId="20577"/>
          <ac:spMkLst>
            <pc:docMk/>
            <pc:sldMk cId="1782680275" sldId="576"/>
            <ac:spMk id="3" creationId="{DABA2B75-CAB0-CB54-364A-6BF1182092D8}"/>
          </ac:spMkLst>
        </pc:spChg>
        <pc:spChg chg="mod">
          <ac:chgData name="Geert-Jan Klaps" userId="17e1abe5-8907-4324-ab44-6fa94d89570f" providerId="ADAL" clId="{090FB760-57D0-4A61-B352-1B12339DABFF}" dt="2022-09-21T12:26:38.004" v="5800"/>
          <ac:spMkLst>
            <pc:docMk/>
            <pc:sldMk cId="1782680275" sldId="576"/>
            <ac:spMk id="4" creationId="{8CEAC87E-4386-090D-8C12-10334DE36D7E}"/>
          </ac:spMkLst>
        </pc:spChg>
      </pc:sldChg>
      <pc:sldChg chg="addSp delSp modSp add mod modTransition">
        <pc:chgData name="Geert-Jan Klaps" userId="17e1abe5-8907-4324-ab44-6fa94d89570f" providerId="ADAL" clId="{090FB760-57D0-4A61-B352-1B12339DABFF}" dt="2022-09-21T12:28:01.084" v="5839" actId="20577"/>
        <pc:sldMkLst>
          <pc:docMk/>
          <pc:sldMk cId="1239814330" sldId="577"/>
        </pc:sldMkLst>
        <pc:spChg chg="mod">
          <ac:chgData name="Geert-Jan Klaps" userId="17e1abe5-8907-4324-ab44-6fa94d89570f" providerId="ADAL" clId="{090FB760-57D0-4A61-B352-1B12339DABFF}" dt="2022-09-21T12:28:01.084" v="5839" actId="20577"/>
          <ac:spMkLst>
            <pc:docMk/>
            <pc:sldMk cId="1239814330" sldId="577"/>
            <ac:spMk id="3" creationId="{DABA2B75-CAB0-CB54-364A-6BF1182092D8}"/>
          </ac:spMkLst>
        </pc:spChg>
        <pc:spChg chg="mod">
          <ac:chgData name="Geert-Jan Klaps" userId="17e1abe5-8907-4324-ab44-6fa94d89570f" providerId="ADAL" clId="{090FB760-57D0-4A61-B352-1B12339DABFF}" dt="2022-09-21T12:27:10.959" v="5801"/>
          <ac:spMkLst>
            <pc:docMk/>
            <pc:sldMk cId="1239814330" sldId="577"/>
            <ac:spMk id="4" creationId="{8CEAC87E-4386-090D-8C12-10334DE36D7E}"/>
          </ac:spMkLst>
        </pc:spChg>
        <pc:spChg chg="add del">
          <ac:chgData name="Geert-Jan Klaps" userId="17e1abe5-8907-4324-ab44-6fa94d89570f" providerId="ADAL" clId="{090FB760-57D0-4A61-B352-1B12339DABFF}" dt="2022-09-10T12:21:38.944" v="1953"/>
          <ac:spMkLst>
            <pc:docMk/>
            <pc:sldMk cId="1239814330" sldId="577"/>
            <ac:spMk id="5" creationId="{EA42611A-FB06-74EA-8EB7-467747682EC6}"/>
          </ac:spMkLst>
        </pc:spChg>
      </pc:sldChg>
      <pc:sldChg chg="modSp new mod modTransition">
        <pc:chgData name="Geert-Jan Klaps" userId="17e1abe5-8907-4324-ab44-6fa94d89570f" providerId="ADAL" clId="{090FB760-57D0-4A61-B352-1B12339DABFF}" dt="2022-09-09T16:07:46.511" v="1477"/>
        <pc:sldMkLst>
          <pc:docMk/>
          <pc:sldMk cId="862884310" sldId="578"/>
        </pc:sldMkLst>
        <pc:spChg chg="mod">
          <ac:chgData name="Geert-Jan Klaps" userId="17e1abe5-8907-4324-ab44-6fa94d89570f" providerId="ADAL" clId="{090FB760-57D0-4A61-B352-1B12339DABFF}" dt="2022-09-04T13:43:54.373" v="637" actId="20577"/>
          <ac:spMkLst>
            <pc:docMk/>
            <pc:sldMk cId="862884310" sldId="578"/>
            <ac:spMk id="2" creationId="{FB5DB178-9956-653C-9DF9-AEBC39A25F39}"/>
          </ac:spMkLst>
        </pc:spChg>
      </pc:sldChg>
      <pc:sldChg chg="modSp add mod modTransition">
        <pc:chgData name="Geert-Jan Klaps" userId="17e1abe5-8907-4324-ab44-6fa94d89570f" providerId="ADAL" clId="{090FB760-57D0-4A61-B352-1B12339DABFF}" dt="2022-09-09T16:07:50.311" v="1478"/>
        <pc:sldMkLst>
          <pc:docMk/>
          <pc:sldMk cId="1187199060" sldId="579"/>
        </pc:sldMkLst>
        <pc:spChg chg="mod">
          <ac:chgData name="Geert-Jan Klaps" userId="17e1abe5-8907-4324-ab44-6fa94d89570f" providerId="ADAL" clId="{090FB760-57D0-4A61-B352-1B12339DABFF}" dt="2022-09-04T13:44:06.130" v="641" actId="20577"/>
          <ac:spMkLst>
            <pc:docMk/>
            <pc:sldMk cId="1187199060" sldId="579"/>
            <ac:spMk id="2" creationId="{FB5DB178-9956-653C-9DF9-AEBC39A25F39}"/>
          </ac:spMkLst>
        </pc:spChg>
      </pc:sldChg>
      <pc:sldChg chg="add del modTransition">
        <pc:chgData name="Geert-Jan Klaps" userId="17e1abe5-8907-4324-ab44-6fa94d89570f" providerId="ADAL" clId="{090FB760-57D0-4A61-B352-1B12339DABFF}" dt="2022-09-18T10:56:46.094" v="4518" actId="47"/>
        <pc:sldMkLst>
          <pc:docMk/>
          <pc:sldMk cId="3642786671" sldId="580"/>
        </pc:sldMkLst>
      </pc:sldChg>
      <pc:sldChg chg="addSp delSp modSp add mod modTransition">
        <pc:chgData name="Geert-Jan Klaps" userId="17e1abe5-8907-4324-ab44-6fa94d89570f" providerId="ADAL" clId="{090FB760-57D0-4A61-B352-1B12339DABFF}" dt="2022-09-21T11:32:31.509" v="5024" actId="1076"/>
        <pc:sldMkLst>
          <pc:docMk/>
          <pc:sldMk cId="467886639" sldId="581"/>
        </pc:sldMkLst>
        <pc:spChg chg="mod">
          <ac:chgData name="Geert-Jan Klaps" userId="17e1abe5-8907-4324-ab44-6fa94d89570f" providerId="ADAL" clId="{090FB760-57D0-4A61-B352-1B12339DABFF}" dt="2022-09-21T11:28:31.771" v="5014" actId="20577"/>
          <ac:spMkLst>
            <pc:docMk/>
            <pc:sldMk cId="467886639" sldId="581"/>
            <ac:spMk id="3" creationId="{DABA2B75-CAB0-CB54-364A-6BF1182092D8}"/>
          </ac:spMkLst>
        </pc:spChg>
        <pc:spChg chg="mod">
          <ac:chgData name="Geert-Jan Klaps" userId="17e1abe5-8907-4324-ab44-6fa94d89570f" providerId="ADAL" clId="{090FB760-57D0-4A61-B352-1B12339DABFF}" dt="2022-09-21T11:26:34.834" v="4890" actId="20577"/>
          <ac:spMkLst>
            <pc:docMk/>
            <pc:sldMk cId="467886639" sldId="581"/>
            <ac:spMk id="4" creationId="{8CEAC87E-4386-090D-8C12-10334DE36D7E}"/>
          </ac:spMkLst>
        </pc:spChg>
        <pc:spChg chg="add del">
          <ac:chgData name="Geert-Jan Klaps" userId="17e1abe5-8907-4324-ab44-6fa94d89570f" providerId="ADAL" clId="{090FB760-57D0-4A61-B352-1B12339DABFF}" dt="2022-09-21T11:13:20.936" v="4608" actId="22"/>
          <ac:spMkLst>
            <pc:docMk/>
            <pc:sldMk cId="467886639" sldId="581"/>
            <ac:spMk id="6" creationId="{0252EDBE-CD30-69FE-CB3E-0DAF8CF9DCD8}"/>
          </ac:spMkLst>
        </pc:spChg>
        <pc:spChg chg="add del">
          <ac:chgData name="Geert-Jan Klaps" userId="17e1abe5-8907-4324-ab44-6fa94d89570f" providerId="ADAL" clId="{090FB760-57D0-4A61-B352-1B12339DABFF}" dt="2022-09-21T11:32:07.716" v="5021"/>
          <ac:spMkLst>
            <pc:docMk/>
            <pc:sldMk cId="467886639" sldId="581"/>
            <ac:spMk id="7" creationId="{62E05B75-3241-9371-2EEB-CEA9DA782C17}"/>
          </ac:spMkLst>
        </pc:spChg>
        <pc:picChg chg="add mod">
          <ac:chgData name="Geert-Jan Klaps" userId="17e1abe5-8907-4324-ab44-6fa94d89570f" providerId="ADAL" clId="{090FB760-57D0-4A61-B352-1B12339DABFF}" dt="2022-09-21T11:22:43.655" v="4817" actId="1076"/>
          <ac:picMkLst>
            <pc:docMk/>
            <pc:sldMk cId="467886639" sldId="581"/>
            <ac:picMk id="1026" creationId="{0D0FE283-975F-71CA-345A-36B4DDB41DD4}"/>
          </ac:picMkLst>
        </pc:picChg>
        <pc:picChg chg="add mod">
          <ac:chgData name="Geert-Jan Klaps" userId="17e1abe5-8907-4324-ab44-6fa94d89570f" providerId="ADAL" clId="{090FB760-57D0-4A61-B352-1B12339DABFF}" dt="2022-09-21T11:31:22.830" v="5019" actId="1076"/>
          <ac:picMkLst>
            <pc:docMk/>
            <pc:sldMk cId="467886639" sldId="581"/>
            <ac:picMk id="1028" creationId="{4F514B2F-9BD5-AE6F-1740-42411C042DC2}"/>
          </ac:picMkLst>
        </pc:picChg>
        <pc:picChg chg="add mod">
          <ac:chgData name="Geert-Jan Klaps" userId="17e1abe5-8907-4324-ab44-6fa94d89570f" providerId="ADAL" clId="{090FB760-57D0-4A61-B352-1B12339DABFF}" dt="2022-09-21T11:32:31.509" v="5024" actId="1076"/>
          <ac:picMkLst>
            <pc:docMk/>
            <pc:sldMk cId="467886639" sldId="581"/>
            <ac:picMk id="1032" creationId="{0FDCC999-398A-1B1C-13EF-9F94EFD346AE}"/>
          </ac:picMkLst>
        </pc:picChg>
      </pc:sldChg>
      <pc:sldChg chg="addSp modSp add mod setBg">
        <pc:chgData name="Geert-Jan Klaps" userId="17e1abe5-8907-4324-ab44-6fa94d89570f" providerId="ADAL" clId="{090FB760-57D0-4A61-B352-1B12339DABFF}" dt="2022-09-21T12:27:15.532" v="5802"/>
        <pc:sldMkLst>
          <pc:docMk/>
          <pc:sldMk cId="3470593804" sldId="582"/>
        </pc:sldMkLst>
        <pc:spChg chg="mod ord">
          <ac:chgData name="Geert-Jan Klaps" userId="17e1abe5-8907-4324-ab44-6fa94d89570f" providerId="ADAL" clId="{090FB760-57D0-4A61-B352-1B12339DABFF}" dt="2022-09-10T12:30:28.961" v="2179" actId="26606"/>
          <ac:spMkLst>
            <pc:docMk/>
            <pc:sldMk cId="3470593804" sldId="582"/>
            <ac:spMk id="2" creationId="{381E482E-993F-8C4D-476F-493381245D8C}"/>
          </ac:spMkLst>
        </pc:spChg>
        <pc:spChg chg="mod ord">
          <ac:chgData name="Geert-Jan Klaps" userId="17e1abe5-8907-4324-ab44-6fa94d89570f" providerId="ADAL" clId="{090FB760-57D0-4A61-B352-1B12339DABFF}" dt="2022-09-10T12:30:28.961" v="2179" actId="26606"/>
          <ac:spMkLst>
            <pc:docMk/>
            <pc:sldMk cId="3470593804" sldId="582"/>
            <ac:spMk id="3" creationId="{DABA2B75-CAB0-CB54-364A-6BF1182092D8}"/>
          </ac:spMkLst>
        </pc:spChg>
        <pc:spChg chg="mod">
          <ac:chgData name="Geert-Jan Klaps" userId="17e1abe5-8907-4324-ab44-6fa94d89570f" providerId="ADAL" clId="{090FB760-57D0-4A61-B352-1B12339DABFF}" dt="2022-09-21T12:27:15.532" v="5802"/>
          <ac:spMkLst>
            <pc:docMk/>
            <pc:sldMk cId="3470593804" sldId="582"/>
            <ac:spMk id="4" creationId="{8CEAC87E-4386-090D-8C12-10334DE36D7E}"/>
          </ac:spMkLst>
        </pc:spChg>
        <pc:picChg chg="add mod">
          <ac:chgData name="Geert-Jan Klaps" userId="17e1abe5-8907-4324-ab44-6fa94d89570f" providerId="ADAL" clId="{090FB760-57D0-4A61-B352-1B12339DABFF}" dt="2022-09-10T12:30:28.961" v="2179" actId="26606"/>
          <ac:picMkLst>
            <pc:docMk/>
            <pc:sldMk cId="3470593804" sldId="582"/>
            <ac:picMk id="6" creationId="{26CBB37B-51C1-FFFD-BA9C-F2C4F094F77C}"/>
          </ac:picMkLst>
        </pc:picChg>
      </pc:sldChg>
      <pc:sldChg chg="modSp add mod">
        <pc:chgData name="Geert-Jan Klaps" userId="17e1abe5-8907-4324-ab44-6fa94d89570f" providerId="ADAL" clId="{090FB760-57D0-4A61-B352-1B12339DABFF}" dt="2022-09-10T12:25:21.509" v="2033" actId="20577"/>
        <pc:sldMkLst>
          <pc:docMk/>
          <pc:sldMk cId="1024345648" sldId="583"/>
        </pc:sldMkLst>
        <pc:spChg chg="mod">
          <ac:chgData name="Geert-Jan Klaps" userId="17e1abe5-8907-4324-ab44-6fa94d89570f" providerId="ADAL" clId="{090FB760-57D0-4A61-B352-1B12339DABFF}" dt="2022-09-10T12:25:21.509" v="2033" actId="20577"/>
          <ac:spMkLst>
            <pc:docMk/>
            <pc:sldMk cId="1024345648" sldId="583"/>
            <ac:spMk id="2" creationId="{FB5DB178-9956-653C-9DF9-AEBC39A25F39}"/>
          </ac:spMkLst>
        </pc:spChg>
      </pc:sldChg>
      <pc:sldChg chg="addSp delSp modSp add mod">
        <pc:chgData name="Geert-Jan Klaps" userId="17e1abe5-8907-4324-ab44-6fa94d89570f" providerId="ADAL" clId="{090FB760-57D0-4A61-B352-1B12339DABFF}" dt="2022-09-21T12:27:23.607" v="5804" actId="1076"/>
        <pc:sldMkLst>
          <pc:docMk/>
          <pc:sldMk cId="3369979589" sldId="584"/>
        </pc:sldMkLst>
        <pc:spChg chg="mod">
          <ac:chgData name="Geert-Jan Klaps" userId="17e1abe5-8907-4324-ab44-6fa94d89570f" providerId="ADAL" clId="{090FB760-57D0-4A61-B352-1B12339DABFF}" dt="2022-09-18T11:00:13.924" v="4521" actId="20577"/>
          <ac:spMkLst>
            <pc:docMk/>
            <pc:sldMk cId="3369979589" sldId="584"/>
            <ac:spMk id="3" creationId="{DABA2B75-CAB0-CB54-364A-6BF1182092D8}"/>
          </ac:spMkLst>
        </pc:spChg>
        <pc:spChg chg="mod">
          <ac:chgData name="Geert-Jan Klaps" userId="17e1abe5-8907-4324-ab44-6fa94d89570f" providerId="ADAL" clId="{090FB760-57D0-4A61-B352-1B12339DABFF}" dt="2022-09-21T12:27:19.729" v="5803"/>
          <ac:spMkLst>
            <pc:docMk/>
            <pc:sldMk cId="3369979589" sldId="584"/>
            <ac:spMk id="4" creationId="{8CEAC87E-4386-090D-8C12-10334DE36D7E}"/>
          </ac:spMkLst>
        </pc:spChg>
        <pc:picChg chg="del">
          <ac:chgData name="Geert-Jan Klaps" userId="17e1abe5-8907-4324-ab44-6fa94d89570f" providerId="ADAL" clId="{090FB760-57D0-4A61-B352-1B12339DABFF}" dt="2022-09-10T12:30:59.528" v="2193" actId="478"/>
          <ac:picMkLst>
            <pc:docMk/>
            <pc:sldMk cId="3369979589" sldId="584"/>
            <ac:picMk id="6" creationId="{26CBB37B-51C1-FFFD-BA9C-F2C4F094F77C}"/>
          </ac:picMkLst>
        </pc:picChg>
        <pc:picChg chg="add del">
          <ac:chgData name="Geert-Jan Klaps" userId="17e1abe5-8907-4324-ab44-6fa94d89570f" providerId="ADAL" clId="{090FB760-57D0-4A61-B352-1B12339DABFF}" dt="2022-09-10T12:33:15.767" v="2342" actId="478"/>
          <ac:picMkLst>
            <pc:docMk/>
            <pc:sldMk cId="3369979589" sldId="584"/>
            <ac:picMk id="7" creationId="{53D9D699-90F1-8346-189D-20339CA2A79D}"/>
          </ac:picMkLst>
        </pc:picChg>
        <pc:picChg chg="add del mod">
          <ac:chgData name="Geert-Jan Klaps" userId="17e1abe5-8907-4324-ab44-6fa94d89570f" providerId="ADAL" clId="{090FB760-57D0-4A61-B352-1B12339DABFF}" dt="2022-09-11T18:08:09.303" v="2712" actId="478"/>
          <ac:picMkLst>
            <pc:docMk/>
            <pc:sldMk cId="3369979589" sldId="584"/>
            <ac:picMk id="9" creationId="{543A62EA-2F1F-75B3-29B4-AEB4EF2D1116}"/>
          </ac:picMkLst>
        </pc:picChg>
        <pc:picChg chg="add mod">
          <ac:chgData name="Geert-Jan Klaps" userId="17e1abe5-8907-4324-ab44-6fa94d89570f" providerId="ADAL" clId="{090FB760-57D0-4A61-B352-1B12339DABFF}" dt="2022-09-21T12:27:23.607" v="5804" actId="1076"/>
          <ac:picMkLst>
            <pc:docMk/>
            <pc:sldMk cId="3369979589" sldId="584"/>
            <ac:picMk id="11" creationId="{2655E2EE-A30B-D7C5-67CF-25DDED5DCBDF}"/>
          </ac:picMkLst>
        </pc:picChg>
      </pc:sldChg>
      <pc:sldChg chg="addSp delSp modSp add mod">
        <pc:chgData name="Geert-Jan Klaps" userId="17e1abe5-8907-4324-ab44-6fa94d89570f" providerId="ADAL" clId="{090FB760-57D0-4A61-B352-1B12339DABFF}" dt="2022-09-21T12:27:28.288" v="5805"/>
        <pc:sldMkLst>
          <pc:docMk/>
          <pc:sldMk cId="1589078517" sldId="585"/>
        </pc:sldMkLst>
        <pc:spChg chg="mod">
          <ac:chgData name="Geert-Jan Klaps" userId="17e1abe5-8907-4324-ab44-6fa94d89570f" providerId="ADAL" clId="{090FB760-57D0-4A61-B352-1B12339DABFF}" dt="2022-09-11T11:50:37.128" v="2515" actId="20577"/>
          <ac:spMkLst>
            <pc:docMk/>
            <pc:sldMk cId="1589078517" sldId="585"/>
            <ac:spMk id="3" creationId="{DABA2B75-CAB0-CB54-364A-6BF1182092D8}"/>
          </ac:spMkLst>
        </pc:spChg>
        <pc:spChg chg="mod">
          <ac:chgData name="Geert-Jan Klaps" userId="17e1abe5-8907-4324-ab44-6fa94d89570f" providerId="ADAL" clId="{090FB760-57D0-4A61-B352-1B12339DABFF}" dt="2022-09-21T12:27:28.288" v="5805"/>
          <ac:spMkLst>
            <pc:docMk/>
            <pc:sldMk cId="1589078517" sldId="585"/>
            <ac:spMk id="4" creationId="{8CEAC87E-4386-090D-8C12-10334DE36D7E}"/>
          </ac:spMkLst>
        </pc:spChg>
        <pc:picChg chg="add mod">
          <ac:chgData name="Geert-Jan Klaps" userId="17e1abe5-8907-4324-ab44-6fa94d89570f" providerId="ADAL" clId="{090FB760-57D0-4A61-B352-1B12339DABFF}" dt="2022-09-11T11:41:37.470" v="2421" actId="1076"/>
          <ac:picMkLst>
            <pc:docMk/>
            <pc:sldMk cId="1589078517" sldId="585"/>
            <ac:picMk id="6" creationId="{357DE3C7-8860-DBA3-7600-F2196EEA5050}"/>
          </ac:picMkLst>
        </pc:picChg>
        <pc:picChg chg="del">
          <ac:chgData name="Geert-Jan Klaps" userId="17e1abe5-8907-4324-ab44-6fa94d89570f" providerId="ADAL" clId="{090FB760-57D0-4A61-B352-1B12339DABFF}" dt="2022-09-11T11:39:14.554" v="2355" actId="478"/>
          <ac:picMkLst>
            <pc:docMk/>
            <pc:sldMk cId="1589078517" sldId="585"/>
            <ac:picMk id="9" creationId="{543A62EA-2F1F-75B3-29B4-AEB4EF2D1116}"/>
          </ac:picMkLst>
        </pc:picChg>
      </pc:sldChg>
      <pc:sldChg chg="addSp delSp modSp add mod">
        <pc:chgData name="Geert-Jan Klaps" userId="17e1abe5-8907-4324-ab44-6fa94d89570f" providerId="ADAL" clId="{090FB760-57D0-4A61-B352-1B12339DABFF}" dt="2022-09-21T12:27:38.139" v="5807"/>
        <pc:sldMkLst>
          <pc:docMk/>
          <pc:sldMk cId="1343440704" sldId="586"/>
        </pc:sldMkLst>
        <pc:spChg chg="mod">
          <ac:chgData name="Geert-Jan Klaps" userId="17e1abe5-8907-4324-ab44-6fa94d89570f" providerId="ADAL" clId="{090FB760-57D0-4A61-B352-1B12339DABFF}" dt="2022-09-11T12:08:43.830" v="2605" actId="20577"/>
          <ac:spMkLst>
            <pc:docMk/>
            <pc:sldMk cId="1343440704" sldId="586"/>
            <ac:spMk id="3" creationId="{DABA2B75-CAB0-CB54-364A-6BF1182092D8}"/>
          </ac:spMkLst>
        </pc:spChg>
        <pc:spChg chg="mod">
          <ac:chgData name="Geert-Jan Klaps" userId="17e1abe5-8907-4324-ab44-6fa94d89570f" providerId="ADAL" clId="{090FB760-57D0-4A61-B352-1B12339DABFF}" dt="2022-09-21T12:27:38.139" v="5807"/>
          <ac:spMkLst>
            <pc:docMk/>
            <pc:sldMk cId="1343440704" sldId="586"/>
            <ac:spMk id="4" creationId="{8CEAC87E-4386-090D-8C12-10334DE36D7E}"/>
          </ac:spMkLst>
        </pc:spChg>
        <pc:picChg chg="del">
          <ac:chgData name="Geert-Jan Klaps" userId="17e1abe5-8907-4324-ab44-6fa94d89570f" providerId="ADAL" clId="{090FB760-57D0-4A61-B352-1B12339DABFF}" dt="2022-09-11T12:07:47.774" v="2532" actId="478"/>
          <ac:picMkLst>
            <pc:docMk/>
            <pc:sldMk cId="1343440704" sldId="586"/>
            <ac:picMk id="6" creationId="{357DE3C7-8860-DBA3-7600-F2196EEA5050}"/>
          </ac:picMkLst>
        </pc:picChg>
        <pc:picChg chg="add del mod">
          <ac:chgData name="Geert-Jan Klaps" userId="17e1abe5-8907-4324-ab44-6fa94d89570f" providerId="ADAL" clId="{090FB760-57D0-4A61-B352-1B12339DABFF}" dt="2022-09-11T12:11:50.954" v="2607" actId="478"/>
          <ac:picMkLst>
            <pc:docMk/>
            <pc:sldMk cId="1343440704" sldId="586"/>
            <ac:picMk id="7" creationId="{A88C33A9-EF5D-5D1C-DA68-4263048789B9}"/>
          </ac:picMkLst>
        </pc:picChg>
        <pc:picChg chg="add mod">
          <ac:chgData name="Geert-Jan Klaps" userId="17e1abe5-8907-4324-ab44-6fa94d89570f" providerId="ADAL" clId="{090FB760-57D0-4A61-B352-1B12339DABFF}" dt="2022-09-11T12:12:14.704" v="2609" actId="1076"/>
          <ac:picMkLst>
            <pc:docMk/>
            <pc:sldMk cId="1343440704" sldId="586"/>
            <ac:picMk id="9" creationId="{953DF4D2-7529-F098-86BA-09D302948A73}"/>
          </ac:picMkLst>
        </pc:picChg>
      </pc:sldChg>
      <pc:sldChg chg="modSp add mod">
        <pc:chgData name="Geert-Jan Klaps" userId="17e1abe5-8907-4324-ab44-6fa94d89570f" providerId="ADAL" clId="{090FB760-57D0-4A61-B352-1B12339DABFF}" dt="2022-09-21T12:29:16.593" v="5914" actId="20577"/>
        <pc:sldMkLst>
          <pc:docMk/>
          <pc:sldMk cId="308454412" sldId="587"/>
        </pc:sldMkLst>
        <pc:spChg chg="mod">
          <ac:chgData name="Geert-Jan Klaps" userId="17e1abe5-8907-4324-ab44-6fa94d89570f" providerId="ADAL" clId="{090FB760-57D0-4A61-B352-1B12339DABFF}" dt="2022-09-18T11:02:03.453" v="4587" actId="20577"/>
          <ac:spMkLst>
            <pc:docMk/>
            <pc:sldMk cId="308454412" sldId="587"/>
            <ac:spMk id="3" creationId="{DABA2B75-CAB0-CB54-364A-6BF1182092D8}"/>
          </ac:spMkLst>
        </pc:spChg>
        <pc:spChg chg="mod">
          <ac:chgData name="Geert-Jan Klaps" userId="17e1abe5-8907-4324-ab44-6fa94d89570f" providerId="ADAL" clId="{090FB760-57D0-4A61-B352-1B12339DABFF}" dt="2022-09-21T12:29:16.593" v="5914" actId="20577"/>
          <ac:spMkLst>
            <pc:docMk/>
            <pc:sldMk cId="308454412" sldId="587"/>
            <ac:spMk id="4" creationId="{8CEAC87E-4386-090D-8C12-10334DE36D7E}"/>
          </ac:spMkLst>
        </pc:spChg>
      </pc:sldChg>
      <pc:sldChg chg="modSp add mod">
        <pc:chgData name="Geert-Jan Klaps" userId="17e1abe5-8907-4324-ab44-6fa94d89570f" providerId="ADAL" clId="{090FB760-57D0-4A61-B352-1B12339DABFF}" dt="2022-09-21T12:36:03.317" v="5974" actId="5793"/>
        <pc:sldMkLst>
          <pc:docMk/>
          <pc:sldMk cId="245515440" sldId="588"/>
        </pc:sldMkLst>
        <pc:spChg chg="mod">
          <ac:chgData name="Geert-Jan Klaps" userId="17e1abe5-8907-4324-ab44-6fa94d89570f" providerId="ADAL" clId="{090FB760-57D0-4A61-B352-1B12339DABFF}" dt="2022-09-21T12:36:03.317" v="5974" actId="5793"/>
          <ac:spMkLst>
            <pc:docMk/>
            <pc:sldMk cId="245515440" sldId="588"/>
            <ac:spMk id="3" creationId="{DABA2B75-CAB0-CB54-364A-6BF1182092D8}"/>
          </ac:spMkLst>
        </pc:spChg>
        <pc:spChg chg="mod">
          <ac:chgData name="Geert-Jan Klaps" userId="17e1abe5-8907-4324-ab44-6fa94d89570f" providerId="ADAL" clId="{090FB760-57D0-4A61-B352-1B12339DABFF}" dt="2022-09-21T12:29:59.481" v="5929" actId="20577"/>
          <ac:spMkLst>
            <pc:docMk/>
            <pc:sldMk cId="245515440" sldId="588"/>
            <ac:spMk id="4" creationId="{8CEAC87E-4386-090D-8C12-10334DE36D7E}"/>
          </ac:spMkLst>
        </pc:spChg>
      </pc:sldChg>
      <pc:sldChg chg="addSp delSp modSp add mod">
        <pc:chgData name="Geert-Jan Klaps" userId="17e1abe5-8907-4324-ab44-6fa94d89570f" providerId="ADAL" clId="{090FB760-57D0-4A61-B352-1B12339DABFF}" dt="2022-09-21T12:27:33.388" v="5806"/>
        <pc:sldMkLst>
          <pc:docMk/>
          <pc:sldMk cId="1883790171" sldId="589"/>
        </pc:sldMkLst>
        <pc:spChg chg="mod">
          <ac:chgData name="Geert-Jan Klaps" userId="17e1abe5-8907-4324-ab44-6fa94d89570f" providerId="ADAL" clId="{090FB760-57D0-4A61-B352-1B12339DABFF}" dt="2022-09-17T10:16:24.398" v="3513" actId="20577"/>
          <ac:spMkLst>
            <pc:docMk/>
            <pc:sldMk cId="1883790171" sldId="589"/>
            <ac:spMk id="3" creationId="{DABA2B75-CAB0-CB54-364A-6BF1182092D8}"/>
          </ac:spMkLst>
        </pc:spChg>
        <pc:spChg chg="mod">
          <ac:chgData name="Geert-Jan Klaps" userId="17e1abe5-8907-4324-ab44-6fa94d89570f" providerId="ADAL" clId="{090FB760-57D0-4A61-B352-1B12339DABFF}" dt="2022-09-21T12:27:33.388" v="5806"/>
          <ac:spMkLst>
            <pc:docMk/>
            <pc:sldMk cId="1883790171" sldId="589"/>
            <ac:spMk id="4" creationId="{8CEAC87E-4386-090D-8C12-10334DE36D7E}"/>
          </ac:spMkLst>
        </pc:spChg>
        <pc:picChg chg="del">
          <ac:chgData name="Geert-Jan Klaps" userId="17e1abe5-8907-4324-ab44-6fa94d89570f" providerId="ADAL" clId="{090FB760-57D0-4A61-B352-1B12339DABFF}" dt="2022-09-17T10:11:46.909" v="3413" actId="478"/>
          <ac:picMkLst>
            <pc:docMk/>
            <pc:sldMk cId="1883790171" sldId="589"/>
            <ac:picMk id="6" creationId="{357DE3C7-8860-DBA3-7600-F2196EEA5050}"/>
          </ac:picMkLst>
        </pc:picChg>
        <pc:picChg chg="add del">
          <ac:chgData name="Geert-Jan Klaps" userId="17e1abe5-8907-4324-ab44-6fa94d89570f" providerId="ADAL" clId="{090FB760-57D0-4A61-B352-1B12339DABFF}" dt="2022-09-17T10:13:06.617" v="3415" actId="22"/>
          <ac:picMkLst>
            <pc:docMk/>
            <pc:sldMk cId="1883790171" sldId="589"/>
            <ac:picMk id="7" creationId="{662621E5-5D9F-8911-D568-6F2CEA1F2E49}"/>
          </ac:picMkLst>
        </pc:picChg>
        <pc:picChg chg="add mod">
          <ac:chgData name="Geert-Jan Klaps" userId="17e1abe5-8907-4324-ab44-6fa94d89570f" providerId="ADAL" clId="{090FB760-57D0-4A61-B352-1B12339DABFF}" dt="2022-09-17T10:13:27.156" v="3420" actId="1076"/>
          <ac:picMkLst>
            <pc:docMk/>
            <pc:sldMk cId="1883790171" sldId="589"/>
            <ac:picMk id="9" creationId="{885B3B1F-C424-771C-CAD4-E580DBA6CA2E}"/>
          </ac:picMkLst>
        </pc:picChg>
      </pc:sldChg>
      <pc:sldChg chg="modSp add mod">
        <pc:chgData name="Geert-Jan Klaps" userId="17e1abe5-8907-4324-ab44-6fa94d89570f" providerId="ADAL" clId="{090FB760-57D0-4A61-B352-1B12339DABFF}" dt="2022-09-21T15:07:18.415" v="6124" actId="20577"/>
        <pc:sldMkLst>
          <pc:docMk/>
          <pc:sldMk cId="3569117219" sldId="590"/>
        </pc:sldMkLst>
        <pc:spChg chg="mod">
          <ac:chgData name="Geert-Jan Klaps" userId="17e1abe5-8907-4324-ab44-6fa94d89570f" providerId="ADAL" clId="{090FB760-57D0-4A61-B352-1B12339DABFF}" dt="2022-09-21T15:07:18.415" v="6124" actId="20577"/>
          <ac:spMkLst>
            <pc:docMk/>
            <pc:sldMk cId="3569117219" sldId="590"/>
            <ac:spMk id="3" creationId="{DABA2B75-CAB0-CB54-364A-6BF1182092D8}"/>
          </ac:spMkLst>
        </pc:spChg>
        <pc:spChg chg="mod">
          <ac:chgData name="Geert-Jan Klaps" userId="17e1abe5-8907-4324-ab44-6fa94d89570f" providerId="ADAL" clId="{090FB760-57D0-4A61-B352-1B12339DABFF}" dt="2022-09-21T12:30:29.530" v="5963" actId="20577"/>
          <ac:spMkLst>
            <pc:docMk/>
            <pc:sldMk cId="3569117219" sldId="590"/>
            <ac:spMk id="4" creationId="{8CEAC87E-4386-090D-8C12-10334DE36D7E}"/>
          </ac:spMkLst>
        </pc:spChg>
      </pc:sldChg>
      <pc:sldChg chg="modSp add mod">
        <pc:chgData name="Geert-Jan Klaps" userId="17e1abe5-8907-4324-ab44-6fa94d89570f" providerId="ADAL" clId="{090FB760-57D0-4A61-B352-1B12339DABFF}" dt="2022-09-21T17:55:58.983" v="6125" actId="20577"/>
        <pc:sldMkLst>
          <pc:docMk/>
          <pc:sldMk cId="3999561942" sldId="591"/>
        </pc:sldMkLst>
        <pc:spChg chg="mod">
          <ac:chgData name="Geert-Jan Klaps" userId="17e1abe5-8907-4324-ab44-6fa94d89570f" providerId="ADAL" clId="{090FB760-57D0-4A61-B352-1B12339DABFF}" dt="2022-09-18T10:48:29.510" v="4516" actId="20577"/>
          <ac:spMkLst>
            <pc:docMk/>
            <pc:sldMk cId="3999561942" sldId="591"/>
            <ac:spMk id="3" creationId="{DABA2B75-CAB0-CB54-364A-6BF1182092D8}"/>
          </ac:spMkLst>
        </pc:spChg>
        <pc:spChg chg="mod">
          <ac:chgData name="Geert-Jan Klaps" userId="17e1abe5-8907-4324-ab44-6fa94d89570f" providerId="ADAL" clId="{090FB760-57D0-4A61-B352-1B12339DABFF}" dt="2022-09-21T17:55:58.983" v="6125" actId="20577"/>
          <ac:spMkLst>
            <pc:docMk/>
            <pc:sldMk cId="3999561942" sldId="591"/>
            <ac:spMk id="4" creationId="{8CEAC87E-4386-090D-8C12-10334DE36D7E}"/>
          </ac:spMkLst>
        </pc:spChg>
      </pc:sldChg>
      <pc:sldChg chg="addSp delSp modSp add mod setBg setClrOvrMap">
        <pc:chgData name="Geert-Jan Klaps" userId="17e1abe5-8907-4324-ab44-6fa94d89570f" providerId="ADAL" clId="{090FB760-57D0-4A61-B352-1B12339DABFF}" dt="2022-09-21T12:14:46.299" v="5587" actId="1076"/>
        <pc:sldMkLst>
          <pc:docMk/>
          <pc:sldMk cId="864192880" sldId="592"/>
        </pc:sldMkLst>
        <pc:spChg chg="mod ord">
          <ac:chgData name="Geert-Jan Klaps" userId="17e1abe5-8907-4324-ab44-6fa94d89570f" providerId="ADAL" clId="{090FB760-57D0-4A61-B352-1B12339DABFF}" dt="2022-09-21T12:13:51.042" v="5583" actId="26606"/>
          <ac:spMkLst>
            <pc:docMk/>
            <pc:sldMk cId="864192880" sldId="592"/>
            <ac:spMk id="2" creationId="{381E482E-993F-8C4D-476F-493381245D8C}"/>
          </ac:spMkLst>
        </pc:spChg>
        <pc:spChg chg="mod ord">
          <ac:chgData name="Geert-Jan Klaps" userId="17e1abe5-8907-4324-ab44-6fa94d89570f" providerId="ADAL" clId="{090FB760-57D0-4A61-B352-1B12339DABFF}" dt="2022-09-21T12:13:51.042" v="5583" actId="26606"/>
          <ac:spMkLst>
            <pc:docMk/>
            <pc:sldMk cId="864192880" sldId="592"/>
            <ac:spMk id="3" creationId="{DABA2B75-CAB0-CB54-364A-6BF1182092D8}"/>
          </ac:spMkLst>
        </pc:spChg>
        <pc:spChg chg="mod">
          <ac:chgData name="Geert-Jan Klaps" userId="17e1abe5-8907-4324-ab44-6fa94d89570f" providerId="ADAL" clId="{090FB760-57D0-4A61-B352-1B12339DABFF}" dt="2022-09-21T12:13:51.042" v="5583" actId="26606"/>
          <ac:spMkLst>
            <pc:docMk/>
            <pc:sldMk cId="864192880" sldId="592"/>
            <ac:spMk id="4" creationId="{8CEAC87E-4386-090D-8C12-10334DE36D7E}"/>
          </ac:spMkLst>
        </pc:spChg>
        <pc:spChg chg="add del">
          <ac:chgData name="Geert-Jan Klaps" userId="17e1abe5-8907-4324-ab44-6fa94d89570f" providerId="ADAL" clId="{090FB760-57D0-4A61-B352-1B12339DABFF}" dt="2022-09-21T12:10:50.830" v="5575"/>
          <ac:spMkLst>
            <pc:docMk/>
            <pc:sldMk cId="864192880" sldId="592"/>
            <ac:spMk id="5" creationId="{9B3C86B2-81A5-0894-774E-493B8855DD17}"/>
          </ac:spMkLst>
        </pc:spChg>
        <pc:spChg chg="add del">
          <ac:chgData name="Geert-Jan Klaps" userId="17e1abe5-8907-4324-ab44-6fa94d89570f" providerId="ADAL" clId="{090FB760-57D0-4A61-B352-1B12339DABFF}" dt="2022-09-21T12:13:51.042" v="5583" actId="26606"/>
          <ac:spMkLst>
            <pc:docMk/>
            <pc:sldMk cId="864192880" sldId="592"/>
            <ac:spMk id="2054" creationId="{357DD0D3-F869-46D0-944C-6EC60E19E351}"/>
          </ac:spMkLst>
        </pc:spChg>
        <pc:spChg chg="add del">
          <ac:chgData name="Geert-Jan Klaps" userId="17e1abe5-8907-4324-ab44-6fa94d89570f" providerId="ADAL" clId="{090FB760-57D0-4A61-B352-1B12339DABFF}" dt="2022-09-21T12:13:40.978" v="5581" actId="26606"/>
          <ac:spMkLst>
            <pc:docMk/>
            <pc:sldMk cId="864192880" sldId="592"/>
            <ac:spMk id="2057" creationId="{F13C74B1-5B17-4795-BED0-7140497B445A}"/>
          </ac:spMkLst>
        </pc:spChg>
        <pc:spChg chg="add del">
          <ac:chgData name="Geert-Jan Klaps" userId="17e1abe5-8907-4324-ab44-6fa94d89570f" providerId="ADAL" clId="{090FB760-57D0-4A61-B352-1B12339DABFF}" dt="2022-09-21T12:13:40.978" v="5581" actId="26606"/>
          <ac:spMkLst>
            <pc:docMk/>
            <pc:sldMk cId="864192880" sldId="592"/>
            <ac:spMk id="2059" creationId="{D4974D33-8DC5-464E-8C6D-BE58F0669C17}"/>
          </ac:spMkLst>
        </pc:spChg>
        <pc:picChg chg="add mod">
          <ac:chgData name="Geert-Jan Klaps" userId="17e1abe5-8907-4324-ab44-6fa94d89570f" providerId="ADAL" clId="{090FB760-57D0-4A61-B352-1B12339DABFF}" dt="2022-09-21T12:14:46.299" v="5587" actId="1076"/>
          <ac:picMkLst>
            <pc:docMk/>
            <pc:sldMk cId="864192880" sldId="592"/>
            <ac:picMk id="6" creationId="{2EE4DE5D-8BEE-E44F-6E4E-6C3B3F753DF5}"/>
          </ac:picMkLst>
        </pc:picChg>
        <pc:picChg chg="add del mod">
          <ac:chgData name="Geert-Jan Klaps" userId="17e1abe5-8907-4324-ab44-6fa94d89570f" providerId="ADAL" clId="{090FB760-57D0-4A61-B352-1B12339DABFF}" dt="2022-09-21T12:14:39.717" v="5584" actId="478"/>
          <ac:picMkLst>
            <pc:docMk/>
            <pc:sldMk cId="864192880" sldId="592"/>
            <ac:picMk id="2052" creationId="{061E6C6B-2E90-958C-3454-C61DA8D53E5D}"/>
          </ac:picMkLst>
        </pc:picChg>
      </pc:sldChg>
      <pc:sldChg chg="modSp add mod">
        <pc:chgData name="Geert-Jan Klaps" userId="17e1abe5-8907-4324-ab44-6fa94d89570f" providerId="ADAL" clId="{090FB760-57D0-4A61-B352-1B12339DABFF}" dt="2022-09-21T11:27:56.511" v="4955" actId="20577"/>
        <pc:sldMkLst>
          <pc:docMk/>
          <pc:sldMk cId="984418389" sldId="593"/>
        </pc:sldMkLst>
        <pc:spChg chg="mod">
          <ac:chgData name="Geert-Jan Klaps" userId="17e1abe5-8907-4324-ab44-6fa94d89570f" providerId="ADAL" clId="{090FB760-57D0-4A61-B352-1B12339DABFF}" dt="2022-09-21T11:27:56.511" v="4955" actId="20577"/>
          <ac:spMkLst>
            <pc:docMk/>
            <pc:sldMk cId="984418389" sldId="593"/>
            <ac:spMk id="2" creationId="{FB5DB178-9956-653C-9DF9-AEBC39A25F39}"/>
          </ac:spMkLst>
        </pc:spChg>
      </pc:sldChg>
      <pc:sldChg chg="modSp add mod">
        <pc:chgData name="Geert-Jan Klaps" userId="17e1abe5-8907-4324-ab44-6fa94d89570f" providerId="ADAL" clId="{090FB760-57D0-4A61-B352-1B12339DABFF}" dt="2022-09-21T12:26:14.359" v="5787" actId="20577"/>
        <pc:sldMkLst>
          <pc:docMk/>
          <pc:sldMk cId="2567120959" sldId="594"/>
        </pc:sldMkLst>
        <pc:spChg chg="mod">
          <ac:chgData name="Geert-Jan Klaps" userId="17e1abe5-8907-4324-ab44-6fa94d89570f" providerId="ADAL" clId="{090FB760-57D0-4A61-B352-1B12339DABFF}" dt="2022-09-21T12:26:14.359" v="5787" actId="20577"/>
          <ac:spMkLst>
            <pc:docMk/>
            <pc:sldMk cId="2567120959" sldId="594"/>
            <ac:spMk id="2" creationId="{FB5DB178-9956-653C-9DF9-AEBC39A25F39}"/>
          </ac:spMkLst>
        </pc:spChg>
      </pc:sldChg>
      <pc:sldChg chg="addSp delSp modSp add mod">
        <pc:chgData name="Geert-Jan Klaps" userId="17e1abe5-8907-4324-ab44-6fa94d89570f" providerId="ADAL" clId="{090FB760-57D0-4A61-B352-1B12339DABFF}" dt="2022-09-21T12:17:45.399" v="5603" actId="14100"/>
        <pc:sldMkLst>
          <pc:docMk/>
          <pc:sldMk cId="1252300959" sldId="595"/>
        </pc:sldMkLst>
        <pc:spChg chg="mod">
          <ac:chgData name="Geert-Jan Klaps" userId="17e1abe5-8907-4324-ab44-6fa94d89570f" providerId="ADAL" clId="{090FB760-57D0-4A61-B352-1B12339DABFF}" dt="2022-09-21T12:17:30.597" v="5600" actId="14100"/>
          <ac:spMkLst>
            <pc:docMk/>
            <pc:sldMk cId="1252300959" sldId="595"/>
            <ac:spMk id="3" creationId="{DABA2B75-CAB0-CB54-364A-6BF1182092D8}"/>
          </ac:spMkLst>
        </pc:spChg>
        <pc:spChg chg="mod">
          <ac:chgData name="Geert-Jan Klaps" userId="17e1abe5-8907-4324-ab44-6fa94d89570f" providerId="ADAL" clId="{090FB760-57D0-4A61-B352-1B12339DABFF}" dt="2022-09-21T11:38:32.804" v="5052" actId="20577"/>
          <ac:spMkLst>
            <pc:docMk/>
            <pc:sldMk cId="1252300959" sldId="595"/>
            <ac:spMk id="4" creationId="{8CEAC87E-4386-090D-8C12-10334DE36D7E}"/>
          </ac:spMkLst>
        </pc:spChg>
        <pc:spChg chg="add del">
          <ac:chgData name="Geert-Jan Klaps" userId="17e1abe5-8907-4324-ab44-6fa94d89570f" providerId="ADAL" clId="{090FB760-57D0-4A61-B352-1B12339DABFF}" dt="2022-09-21T12:16:04.048" v="5589"/>
          <ac:spMkLst>
            <pc:docMk/>
            <pc:sldMk cId="1252300959" sldId="595"/>
            <ac:spMk id="5" creationId="{F401BB13-C2DF-37D3-71DD-019E04F17DDA}"/>
          </ac:spMkLst>
        </pc:spChg>
        <pc:spChg chg="add del">
          <ac:chgData name="Geert-Jan Klaps" userId="17e1abe5-8907-4324-ab44-6fa94d89570f" providerId="ADAL" clId="{090FB760-57D0-4A61-B352-1B12339DABFF}" dt="2022-09-21T12:16:11.753" v="5591"/>
          <ac:spMkLst>
            <pc:docMk/>
            <pc:sldMk cId="1252300959" sldId="595"/>
            <ac:spMk id="6" creationId="{3B1467AE-FD99-BA93-5932-F51FE9305A57}"/>
          </ac:spMkLst>
        </pc:spChg>
        <pc:spChg chg="add del">
          <ac:chgData name="Geert-Jan Klaps" userId="17e1abe5-8907-4324-ab44-6fa94d89570f" providerId="ADAL" clId="{090FB760-57D0-4A61-B352-1B12339DABFF}" dt="2022-09-21T12:16:23.946" v="5593"/>
          <ac:spMkLst>
            <pc:docMk/>
            <pc:sldMk cId="1252300959" sldId="595"/>
            <ac:spMk id="7" creationId="{0CA7B489-F7B8-BC6A-D279-E75A7EDC0F4D}"/>
          </ac:spMkLst>
        </pc:spChg>
        <pc:picChg chg="add mod">
          <ac:chgData name="Geert-Jan Klaps" userId="17e1abe5-8907-4324-ab44-6fa94d89570f" providerId="ADAL" clId="{090FB760-57D0-4A61-B352-1B12339DABFF}" dt="2022-09-21T12:17:45.399" v="5603" actId="14100"/>
          <ac:picMkLst>
            <pc:docMk/>
            <pc:sldMk cId="1252300959" sldId="595"/>
            <ac:picMk id="3080" creationId="{B2C63A8A-146E-2F64-4911-7810049E3689}"/>
          </ac:picMkLst>
        </pc:picChg>
      </pc:sldChg>
      <pc:sldChg chg="modSp add mod">
        <pc:chgData name="Geert-Jan Klaps" userId="17e1abe5-8907-4324-ab44-6fa94d89570f" providerId="ADAL" clId="{090FB760-57D0-4A61-B352-1B12339DABFF}" dt="2022-09-21T12:29:52.584" v="5922" actId="20577"/>
        <pc:sldMkLst>
          <pc:docMk/>
          <pc:sldMk cId="290895351" sldId="596"/>
        </pc:sldMkLst>
        <pc:spChg chg="mod">
          <ac:chgData name="Geert-Jan Klaps" userId="17e1abe5-8907-4324-ab44-6fa94d89570f" providerId="ADAL" clId="{090FB760-57D0-4A61-B352-1B12339DABFF}" dt="2022-09-21T12:29:52.584" v="5922" actId="20577"/>
          <ac:spMkLst>
            <pc:docMk/>
            <pc:sldMk cId="290895351" sldId="596"/>
            <ac:spMk id="2" creationId="{FB5DB178-9956-653C-9DF9-AEBC39A25F39}"/>
          </ac:spMkLst>
        </pc:spChg>
      </pc:sldChg>
      <pc:sldMasterChg chg="delSldLayout">
        <pc:chgData name="Geert-Jan Klaps" userId="17e1abe5-8907-4324-ab44-6fa94d89570f" providerId="ADAL" clId="{090FB760-57D0-4A61-B352-1B12339DABFF}" dt="2022-09-18T10:53:43.491" v="4517" actId="47"/>
        <pc:sldMasterMkLst>
          <pc:docMk/>
          <pc:sldMasterMk cId="3370007202" sldId="2147483648"/>
        </pc:sldMasterMkLst>
        <pc:sldLayoutChg chg="del">
          <pc:chgData name="Geert-Jan Klaps" userId="17e1abe5-8907-4324-ab44-6fa94d89570f" providerId="ADAL" clId="{090FB760-57D0-4A61-B352-1B12339DABFF}" dt="2022-09-18T10:53:43.491" v="4517" actId="47"/>
          <pc:sldLayoutMkLst>
            <pc:docMk/>
            <pc:sldMasterMk cId="3370007202" sldId="2147483648"/>
            <pc:sldLayoutMk cId="960912392" sldId="2147483756"/>
          </pc:sldLayoutMkLst>
        </pc:sldLayoutChg>
        <pc:sldLayoutChg chg="del">
          <pc:chgData name="Geert-Jan Klaps" userId="17e1abe5-8907-4324-ab44-6fa94d89570f" providerId="ADAL" clId="{090FB760-57D0-4A61-B352-1B12339DABFF}" dt="2022-09-18T10:53:43.491" v="4517" actId="47"/>
          <pc:sldLayoutMkLst>
            <pc:docMk/>
            <pc:sldMasterMk cId="3370007202" sldId="2147483648"/>
            <pc:sldLayoutMk cId="272516315" sldId="2147483757"/>
          </pc:sldLayoutMkLst>
        </pc:sldLayoutChg>
      </pc:sldMasterChg>
    </pc:docChg>
  </pc:docChgLst>
  <pc:docChgLst>
    <pc:chgData name="Geert-Jan Klaps" userId="17e1abe5-8907-4324-ab44-6fa94d89570f" providerId="ADAL" clId="{7885F337-5EDA-4E20-A209-05878B785CEF}"/>
    <pc:docChg chg="undo custSel addSld delSld modSld">
      <pc:chgData name="Geert-Jan Klaps" userId="17e1abe5-8907-4324-ab44-6fa94d89570f" providerId="ADAL" clId="{7885F337-5EDA-4E20-A209-05878B785CEF}" dt="2022-11-11T12:16:27.391" v="902" actId="790"/>
      <pc:docMkLst>
        <pc:docMk/>
      </pc:docMkLst>
      <pc:sldChg chg="addSp delSp modSp del mod">
        <pc:chgData name="Geert-Jan Klaps" userId="17e1abe5-8907-4324-ab44-6fa94d89570f" providerId="ADAL" clId="{7885F337-5EDA-4E20-A209-05878B785CEF}" dt="2022-11-09T18:49:26.311" v="156" actId="47"/>
        <pc:sldMkLst>
          <pc:docMk/>
          <pc:sldMk cId="3448701265" sldId="456"/>
        </pc:sldMkLst>
        <pc:spChg chg="mod">
          <ac:chgData name="Geert-Jan Klaps" userId="17e1abe5-8907-4324-ab44-6fa94d89570f" providerId="ADAL" clId="{7885F337-5EDA-4E20-A209-05878B785CEF}" dt="2022-11-09T18:42:38.991" v="141"/>
          <ac:spMkLst>
            <pc:docMk/>
            <pc:sldMk cId="3448701265" sldId="456"/>
            <ac:spMk id="3" creationId="{34081CE6-2105-8E4C-B17D-5BB70B43FB75}"/>
          </ac:spMkLst>
        </pc:spChg>
        <pc:spChg chg="mod">
          <ac:chgData name="Geert-Jan Klaps" userId="17e1abe5-8907-4324-ab44-6fa94d89570f" providerId="ADAL" clId="{7885F337-5EDA-4E20-A209-05878B785CEF}" dt="2022-11-09T18:41:35.700" v="136" actId="20577"/>
          <ac:spMkLst>
            <pc:docMk/>
            <pc:sldMk cId="3448701265" sldId="456"/>
            <ac:spMk id="4" creationId="{016732A5-2D22-0A4C-95B6-2ED00B6BA1F1}"/>
          </ac:spMkLst>
        </pc:spChg>
        <pc:picChg chg="add del mod">
          <ac:chgData name="Geert-Jan Klaps" userId="17e1abe5-8907-4324-ab44-6fa94d89570f" providerId="ADAL" clId="{7885F337-5EDA-4E20-A209-05878B785CEF}" dt="2022-11-09T18:48:31.513" v="147"/>
          <ac:picMkLst>
            <pc:docMk/>
            <pc:sldMk cId="3448701265" sldId="456"/>
            <ac:picMk id="6" creationId="{494B57F6-E483-7192-29A7-58F1B5D8667C}"/>
          </ac:picMkLst>
        </pc:picChg>
        <pc:picChg chg="mod ord">
          <ac:chgData name="Geert-Jan Klaps" userId="17e1abe5-8907-4324-ab44-6fa94d89570f" providerId="ADAL" clId="{7885F337-5EDA-4E20-A209-05878B785CEF}" dt="2022-11-09T18:48:41.678" v="150" actId="167"/>
          <ac:picMkLst>
            <pc:docMk/>
            <pc:sldMk cId="3448701265" sldId="456"/>
            <ac:picMk id="8" creationId="{D6537BEA-CED0-B846-B6A3-640B5A65704D}"/>
          </ac:picMkLst>
        </pc:picChg>
        <pc:picChg chg="add del mod">
          <ac:chgData name="Geert-Jan Klaps" userId="17e1abe5-8907-4324-ab44-6fa94d89570f" providerId="ADAL" clId="{7885F337-5EDA-4E20-A209-05878B785CEF}" dt="2022-11-09T18:48:37.354" v="149"/>
          <ac:picMkLst>
            <pc:docMk/>
            <pc:sldMk cId="3448701265" sldId="456"/>
            <ac:picMk id="9" creationId="{852E5B46-7702-B48A-5843-6A058842FE06}"/>
          </ac:picMkLst>
        </pc:picChg>
      </pc:sldChg>
      <pc:sldChg chg="addSp delSp modSp mod">
        <pc:chgData name="Geert-Jan Klaps" userId="17e1abe5-8907-4324-ab44-6fa94d89570f" providerId="ADAL" clId="{7885F337-5EDA-4E20-A209-05878B785CEF}" dt="2022-11-11T12:16:27.391" v="902" actId="790"/>
        <pc:sldMkLst>
          <pc:docMk/>
          <pc:sldMk cId="314763517" sldId="457"/>
        </pc:sldMkLst>
        <pc:spChg chg="mod">
          <ac:chgData name="Geert-Jan Klaps" userId="17e1abe5-8907-4324-ab44-6fa94d89570f" providerId="ADAL" clId="{7885F337-5EDA-4E20-A209-05878B785CEF}" dt="2022-11-11T12:16:27.391" v="902" actId="790"/>
          <ac:spMkLst>
            <pc:docMk/>
            <pc:sldMk cId="314763517" sldId="457"/>
            <ac:spMk id="3" creationId="{46459652-3B1C-0243-A952-D65B4622B2EC}"/>
          </ac:spMkLst>
        </pc:spChg>
        <pc:spChg chg="add del mod">
          <ac:chgData name="Geert-Jan Klaps" userId="17e1abe5-8907-4324-ab44-6fa94d89570f" providerId="ADAL" clId="{7885F337-5EDA-4E20-A209-05878B785CEF}" dt="2022-11-09T18:34:16.276" v="122" actId="478"/>
          <ac:spMkLst>
            <pc:docMk/>
            <pc:sldMk cId="314763517" sldId="457"/>
            <ac:spMk id="6" creationId="{26B3B580-5B6D-1146-1CFC-645342A9AE8E}"/>
          </ac:spMkLst>
        </pc:spChg>
        <pc:picChg chg="add mod">
          <ac:chgData name="Geert-Jan Klaps" userId="17e1abe5-8907-4324-ab44-6fa94d89570f" providerId="ADAL" clId="{7885F337-5EDA-4E20-A209-05878B785CEF}" dt="2022-11-09T18:34:12.517" v="121"/>
          <ac:picMkLst>
            <pc:docMk/>
            <pc:sldMk cId="314763517" sldId="457"/>
            <ac:picMk id="7" creationId="{A136F983-7198-4AE7-98A1-C047D91F99F7}"/>
          </ac:picMkLst>
        </pc:picChg>
        <pc:picChg chg="del">
          <ac:chgData name="Geert-Jan Klaps" userId="17e1abe5-8907-4324-ab44-6fa94d89570f" providerId="ADAL" clId="{7885F337-5EDA-4E20-A209-05878B785CEF}" dt="2022-11-09T18:34:05.959" v="120" actId="478"/>
          <ac:picMkLst>
            <pc:docMk/>
            <pc:sldMk cId="314763517" sldId="457"/>
            <ac:picMk id="8" creationId="{72B19BC1-C5FE-5C45-B7D8-744335370E6C}"/>
          </ac:picMkLst>
        </pc:picChg>
      </pc:sldChg>
      <pc:sldChg chg="modSp mod">
        <pc:chgData name="Geert-Jan Klaps" userId="17e1abe5-8907-4324-ab44-6fa94d89570f" providerId="ADAL" clId="{7885F337-5EDA-4E20-A209-05878B785CEF}" dt="2022-11-10T18:40:34.385" v="244" actId="20577"/>
        <pc:sldMkLst>
          <pc:docMk/>
          <pc:sldMk cId="3717820197" sldId="574"/>
        </pc:sldMkLst>
        <pc:spChg chg="mod">
          <ac:chgData name="Geert-Jan Klaps" userId="17e1abe5-8907-4324-ab44-6fa94d89570f" providerId="ADAL" clId="{7885F337-5EDA-4E20-A209-05878B785CEF}" dt="2022-11-10T18:40:34.385" v="244" actId="20577"/>
          <ac:spMkLst>
            <pc:docMk/>
            <pc:sldMk cId="3717820197" sldId="574"/>
            <ac:spMk id="4" creationId="{8CEAC87E-4386-090D-8C12-10334DE36D7E}"/>
          </ac:spMkLst>
        </pc:spChg>
      </pc:sldChg>
      <pc:sldChg chg="modSp mod">
        <pc:chgData name="Geert-Jan Klaps" userId="17e1abe5-8907-4324-ab44-6fa94d89570f" providerId="ADAL" clId="{7885F337-5EDA-4E20-A209-05878B785CEF}" dt="2022-11-10T18:40:50.786" v="248" actId="20577"/>
        <pc:sldMkLst>
          <pc:docMk/>
          <pc:sldMk cId="4216488670" sldId="575"/>
        </pc:sldMkLst>
        <pc:spChg chg="mod">
          <ac:chgData name="Geert-Jan Klaps" userId="17e1abe5-8907-4324-ab44-6fa94d89570f" providerId="ADAL" clId="{7885F337-5EDA-4E20-A209-05878B785CEF}" dt="2022-11-10T18:40:50.786" v="248" actId="20577"/>
          <ac:spMkLst>
            <pc:docMk/>
            <pc:sldMk cId="4216488670" sldId="575"/>
            <ac:spMk id="4" creationId="{8CEAC87E-4386-090D-8C12-10334DE36D7E}"/>
          </ac:spMkLst>
        </pc:spChg>
      </pc:sldChg>
      <pc:sldChg chg="modSp mod">
        <pc:chgData name="Geert-Jan Klaps" userId="17e1abe5-8907-4324-ab44-6fa94d89570f" providerId="ADAL" clId="{7885F337-5EDA-4E20-A209-05878B785CEF}" dt="2022-11-10T18:40:55.533" v="250" actId="20577"/>
        <pc:sldMkLst>
          <pc:docMk/>
          <pc:sldMk cId="1782680275" sldId="576"/>
        </pc:sldMkLst>
        <pc:spChg chg="mod">
          <ac:chgData name="Geert-Jan Klaps" userId="17e1abe5-8907-4324-ab44-6fa94d89570f" providerId="ADAL" clId="{7885F337-5EDA-4E20-A209-05878B785CEF}" dt="2022-11-10T18:40:55.533" v="250" actId="20577"/>
          <ac:spMkLst>
            <pc:docMk/>
            <pc:sldMk cId="1782680275" sldId="576"/>
            <ac:spMk id="4" creationId="{8CEAC87E-4386-090D-8C12-10334DE36D7E}"/>
          </ac:spMkLst>
        </pc:spChg>
      </pc:sldChg>
      <pc:sldChg chg="modSp mod">
        <pc:chgData name="Geert-Jan Klaps" userId="17e1abe5-8907-4324-ab44-6fa94d89570f" providerId="ADAL" clId="{7885F337-5EDA-4E20-A209-05878B785CEF}" dt="2022-11-11T12:09:08.800" v="899" actId="6549"/>
        <pc:sldMkLst>
          <pc:docMk/>
          <pc:sldMk cId="245515440" sldId="588"/>
        </pc:sldMkLst>
        <pc:spChg chg="mod">
          <ac:chgData name="Geert-Jan Klaps" userId="17e1abe5-8907-4324-ab44-6fa94d89570f" providerId="ADAL" clId="{7885F337-5EDA-4E20-A209-05878B785CEF}" dt="2022-11-11T12:09:08.800" v="899" actId="6549"/>
          <ac:spMkLst>
            <pc:docMk/>
            <pc:sldMk cId="245515440" sldId="588"/>
            <ac:spMk id="3" creationId="{DABA2B75-CAB0-CB54-364A-6BF1182092D8}"/>
          </ac:spMkLst>
        </pc:spChg>
      </pc:sldChg>
      <pc:sldChg chg="modSp mod">
        <pc:chgData name="Geert-Jan Klaps" userId="17e1abe5-8907-4324-ab44-6fa94d89570f" providerId="ADAL" clId="{7885F337-5EDA-4E20-A209-05878B785CEF}" dt="2022-11-09T19:07:56.180" v="159" actId="20577"/>
        <pc:sldMkLst>
          <pc:docMk/>
          <pc:sldMk cId="3999561942" sldId="591"/>
        </pc:sldMkLst>
        <pc:spChg chg="mod">
          <ac:chgData name="Geert-Jan Klaps" userId="17e1abe5-8907-4324-ab44-6fa94d89570f" providerId="ADAL" clId="{7885F337-5EDA-4E20-A209-05878B785CEF}" dt="2022-11-09T19:07:56.180" v="159" actId="20577"/>
          <ac:spMkLst>
            <pc:docMk/>
            <pc:sldMk cId="3999561942" sldId="591"/>
            <ac:spMk id="4" creationId="{8CEAC87E-4386-090D-8C12-10334DE36D7E}"/>
          </ac:spMkLst>
        </pc:spChg>
      </pc:sldChg>
      <pc:sldChg chg="modSp mod">
        <pc:chgData name="Geert-Jan Klaps" userId="17e1abe5-8907-4324-ab44-6fa94d89570f" providerId="ADAL" clId="{7885F337-5EDA-4E20-A209-05878B785CEF}" dt="2022-11-10T18:40:17.945" v="219" actId="20577"/>
        <pc:sldMkLst>
          <pc:docMk/>
          <pc:sldMk cId="2567120959" sldId="594"/>
        </pc:sldMkLst>
        <pc:spChg chg="mod">
          <ac:chgData name="Geert-Jan Klaps" userId="17e1abe5-8907-4324-ab44-6fa94d89570f" providerId="ADAL" clId="{7885F337-5EDA-4E20-A209-05878B785CEF}" dt="2022-11-10T18:40:17.945" v="219" actId="20577"/>
          <ac:spMkLst>
            <pc:docMk/>
            <pc:sldMk cId="2567120959" sldId="594"/>
            <ac:spMk id="2" creationId="{FB5DB178-9956-653C-9DF9-AEBC39A25F39}"/>
          </ac:spMkLst>
        </pc:spChg>
      </pc:sldChg>
      <pc:sldChg chg="addSp delSp modSp add mod">
        <pc:chgData name="Geert-Jan Klaps" userId="17e1abe5-8907-4324-ab44-6fa94d89570f" providerId="ADAL" clId="{7885F337-5EDA-4E20-A209-05878B785CEF}" dt="2022-11-11T08:53:46.722" v="790" actId="20577"/>
        <pc:sldMkLst>
          <pc:docMk/>
          <pc:sldMk cId="3610492627" sldId="597"/>
        </pc:sldMkLst>
        <pc:spChg chg="mod">
          <ac:chgData name="Geert-Jan Klaps" userId="17e1abe5-8907-4324-ab44-6fa94d89570f" providerId="ADAL" clId="{7885F337-5EDA-4E20-A209-05878B785CEF}" dt="2022-11-11T08:53:46.722" v="790" actId="20577"/>
          <ac:spMkLst>
            <pc:docMk/>
            <pc:sldMk cId="3610492627" sldId="597"/>
            <ac:spMk id="3" creationId="{34081CE6-2105-8E4C-B17D-5BB70B43FB75}"/>
          </ac:spMkLst>
        </pc:spChg>
        <pc:spChg chg="mod">
          <ac:chgData name="Geert-Jan Klaps" userId="17e1abe5-8907-4324-ab44-6fa94d89570f" providerId="ADAL" clId="{7885F337-5EDA-4E20-A209-05878B785CEF}" dt="2022-11-09T18:49:16.378" v="155"/>
          <ac:spMkLst>
            <pc:docMk/>
            <pc:sldMk cId="3610492627" sldId="597"/>
            <ac:spMk id="4" creationId="{016732A5-2D22-0A4C-95B6-2ED00B6BA1F1}"/>
          </ac:spMkLst>
        </pc:spChg>
        <pc:picChg chg="del">
          <ac:chgData name="Geert-Jan Klaps" userId="17e1abe5-8907-4324-ab44-6fa94d89570f" providerId="ADAL" clId="{7885F337-5EDA-4E20-A209-05878B785CEF}" dt="2022-11-09T18:48:55.613" v="152" actId="478"/>
          <ac:picMkLst>
            <pc:docMk/>
            <pc:sldMk cId="3610492627" sldId="597"/>
            <ac:picMk id="2" creationId="{DBE55F57-A0C6-9249-9260-7164A2CC3354}"/>
          </ac:picMkLst>
        </pc:picChg>
        <pc:picChg chg="mod ord">
          <ac:chgData name="Geert-Jan Klaps" userId="17e1abe5-8907-4324-ab44-6fa94d89570f" providerId="ADAL" clId="{7885F337-5EDA-4E20-A209-05878B785CEF}" dt="2022-11-10T19:44:51.092" v="311" actId="29295"/>
          <ac:picMkLst>
            <pc:docMk/>
            <pc:sldMk cId="3610492627" sldId="597"/>
            <ac:picMk id="6" creationId="{48AF8738-9BAB-DA77-033D-0BF68886FB03}"/>
          </ac:picMkLst>
        </pc:picChg>
        <pc:picChg chg="add mod">
          <ac:chgData name="Geert-Jan Klaps" userId="17e1abe5-8907-4324-ab44-6fa94d89570f" providerId="ADAL" clId="{7885F337-5EDA-4E20-A209-05878B785CEF}" dt="2022-11-09T18:48:55.997" v="153"/>
          <ac:picMkLst>
            <pc:docMk/>
            <pc:sldMk cId="3610492627" sldId="597"/>
            <ac:picMk id="8" creationId="{12CE1D18-3BAC-F6E5-FA8B-AAC2E66BF380}"/>
          </ac:picMkLst>
        </pc:picChg>
      </pc:sldChg>
      <pc:sldChg chg="addSp delSp modSp add mod">
        <pc:chgData name="Geert-Jan Klaps" userId="17e1abe5-8907-4324-ab44-6fa94d89570f" providerId="ADAL" clId="{7885F337-5EDA-4E20-A209-05878B785CEF}" dt="2022-11-11T07:52:46.082" v="569" actId="20577"/>
        <pc:sldMkLst>
          <pc:docMk/>
          <pc:sldMk cId="2923005110" sldId="598"/>
        </pc:sldMkLst>
        <pc:spChg chg="mod">
          <ac:chgData name="Geert-Jan Klaps" userId="17e1abe5-8907-4324-ab44-6fa94d89570f" providerId="ADAL" clId="{7885F337-5EDA-4E20-A209-05878B785CEF}" dt="2022-11-11T07:52:46.082" v="569" actId="20577"/>
          <ac:spMkLst>
            <pc:docMk/>
            <pc:sldMk cId="2923005110" sldId="598"/>
            <ac:spMk id="3" creationId="{DABA2B75-CAB0-CB54-364A-6BF1182092D8}"/>
          </ac:spMkLst>
        </pc:spChg>
        <pc:spChg chg="mod">
          <ac:chgData name="Geert-Jan Klaps" userId="17e1abe5-8907-4324-ab44-6fa94d89570f" providerId="ADAL" clId="{7885F337-5EDA-4E20-A209-05878B785CEF}" dt="2022-11-10T18:50:30.862" v="271" actId="20577"/>
          <ac:spMkLst>
            <pc:docMk/>
            <pc:sldMk cId="2923005110" sldId="598"/>
            <ac:spMk id="4" creationId="{8CEAC87E-4386-090D-8C12-10334DE36D7E}"/>
          </ac:spMkLst>
        </pc:spChg>
        <pc:spChg chg="add mod">
          <ac:chgData name="Geert-Jan Klaps" userId="17e1abe5-8907-4324-ab44-6fa94d89570f" providerId="ADAL" clId="{7885F337-5EDA-4E20-A209-05878B785CEF}" dt="2022-11-11T07:41:36.857" v="312" actId="1076"/>
          <ac:spMkLst>
            <pc:docMk/>
            <pc:sldMk cId="2923005110" sldId="598"/>
            <ac:spMk id="7" creationId="{C2C75894-6F0A-E6BC-0149-32C1493712B8}"/>
          </ac:spMkLst>
        </pc:spChg>
        <pc:spChg chg="add mod">
          <ac:chgData name="Geert-Jan Klaps" userId="17e1abe5-8907-4324-ab44-6fa94d89570f" providerId="ADAL" clId="{7885F337-5EDA-4E20-A209-05878B785CEF}" dt="2022-11-11T07:41:36.857" v="312" actId="1076"/>
          <ac:spMkLst>
            <pc:docMk/>
            <pc:sldMk cId="2923005110" sldId="598"/>
            <ac:spMk id="8" creationId="{B99F1B5F-8F14-7005-4DA2-E43DD0256BAC}"/>
          </ac:spMkLst>
        </pc:spChg>
        <pc:picChg chg="add mod">
          <ac:chgData name="Geert-Jan Klaps" userId="17e1abe5-8907-4324-ab44-6fa94d89570f" providerId="ADAL" clId="{7885F337-5EDA-4E20-A209-05878B785CEF}" dt="2022-11-11T07:41:36.857" v="312" actId="1076"/>
          <ac:picMkLst>
            <pc:docMk/>
            <pc:sldMk cId="2923005110" sldId="598"/>
            <ac:picMk id="6" creationId="{A1B29A04-7DB5-D03B-D108-049B5E432839}"/>
          </ac:picMkLst>
        </pc:picChg>
        <pc:picChg chg="add mod">
          <ac:chgData name="Geert-Jan Klaps" userId="17e1abe5-8907-4324-ab44-6fa94d89570f" providerId="ADAL" clId="{7885F337-5EDA-4E20-A209-05878B785CEF}" dt="2022-11-11T07:41:36.857" v="312" actId="1076"/>
          <ac:picMkLst>
            <pc:docMk/>
            <pc:sldMk cId="2923005110" sldId="598"/>
            <ac:picMk id="1026" creationId="{876E1CFD-DB73-009A-F252-CEC35B783795}"/>
          </ac:picMkLst>
        </pc:picChg>
        <pc:picChg chg="add del mod">
          <ac:chgData name="Geert-Jan Klaps" userId="17e1abe5-8907-4324-ab44-6fa94d89570f" providerId="ADAL" clId="{7885F337-5EDA-4E20-A209-05878B785CEF}" dt="2022-11-10T19:15:49.975" v="295" actId="478"/>
          <ac:picMkLst>
            <pc:docMk/>
            <pc:sldMk cId="2923005110" sldId="598"/>
            <ac:picMk id="1028" creationId="{3E2DB2C5-45D8-D191-8D9B-A36F7ADBA644}"/>
          </ac:picMkLst>
        </pc:picChg>
        <pc:picChg chg="add mod">
          <ac:chgData name="Geert-Jan Klaps" userId="17e1abe5-8907-4324-ab44-6fa94d89570f" providerId="ADAL" clId="{7885F337-5EDA-4E20-A209-05878B785CEF}" dt="2022-11-11T07:41:36.857" v="312" actId="1076"/>
          <ac:picMkLst>
            <pc:docMk/>
            <pc:sldMk cId="2923005110" sldId="598"/>
            <ac:picMk id="1030" creationId="{887C49E2-4D0F-195E-2CBB-1298CBA64E10}"/>
          </ac:picMkLst>
        </pc:picChg>
        <pc:picChg chg="del">
          <ac:chgData name="Geert-Jan Klaps" userId="17e1abe5-8907-4324-ab44-6fa94d89570f" providerId="ADAL" clId="{7885F337-5EDA-4E20-A209-05878B785CEF}" dt="2022-11-10T18:50:37.888" v="272" actId="478"/>
          <ac:picMkLst>
            <pc:docMk/>
            <pc:sldMk cId="2923005110" sldId="598"/>
            <ac:picMk id="3080" creationId="{B2C63A8A-146E-2F64-4911-7810049E3689}"/>
          </ac:picMkLst>
        </pc:picChg>
      </pc:sldChg>
      <pc:sldChg chg="addSp delSp modSp add mod modClrScheme chgLayout">
        <pc:chgData name="Geert-Jan Klaps" userId="17e1abe5-8907-4324-ab44-6fa94d89570f" providerId="ADAL" clId="{7885F337-5EDA-4E20-A209-05878B785CEF}" dt="2022-11-11T08:51:17.643" v="789" actId="478"/>
        <pc:sldMkLst>
          <pc:docMk/>
          <pc:sldMk cId="1112853234" sldId="599"/>
        </pc:sldMkLst>
        <pc:spChg chg="del mod ord">
          <ac:chgData name="Geert-Jan Klaps" userId="17e1abe5-8907-4324-ab44-6fa94d89570f" providerId="ADAL" clId="{7885F337-5EDA-4E20-A209-05878B785CEF}" dt="2022-11-11T08:51:17.643" v="789" actId="478"/>
          <ac:spMkLst>
            <pc:docMk/>
            <pc:sldMk cId="1112853234" sldId="599"/>
            <ac:spMk id="2" creationId="{381E482E-993F-8C4D-476F-493381245D8C}"/>
          </ac:spMkLst>
        </pc:spChg>
        <pc:spChg chg="mod ord">
          <ac:chgData name="Geert-Jan Klaps" userId="17e1abe5-8907-4324-ab44-6fa94d89570f" providerId="ADAL" clId="{7885F337-5EDA-4E20-A209-05878B785CEF}" dt="2022-11-11T08:46:30.935" v="785" actId="108"/>
          <ac:spMkLst>
            <pc:docMk/>
            <pc:sldMk cId="1112853234" sldId="599"/>
            <ac:spMk id="3" creationId="{DABA2B75-CAB0-CB54-364A-6BF1182092D8}"/>
          </ac:spMkLst>
        </pc:spChg>
        <pc:spChg chg="del mod ord">
          <ac:chgData name="Geert-Jan Klaps" userId="17e1abe5-8907-4324-ab44-6fa94d89570f" providerId="ADAL" clId="{7885F337-5EDA-4E20-A209-05878B785CEF}" dt="2022-11-11T08:38:17.699" v="751" actId="478"/>
          <ac:spMkLst>
            <pc:docMk/>
            <pc:sldMk cId="1112853234" sldId="599"/>
            <ac:spMk id="4" creationId="{8CEAC87E-4386-090D-8C12-10334DE36D7E}"/>
          </ac:spMkLst>
        </pc:spChg>
        <pc:spChg chg="add del">
          <ac:chgData name="Geert-Jan Klaps" userId="17e1abe5-8907-4324-ab44-6fa94d89570f" providerId="ADAL" clId="{7885F337-5EDA-4E20-A209-05878B785CEF}" dt="2022-11-11T08:27:08.578" v="660"/>
          <ac:spMkLst>
            <pc:docMk/>
            <pc:sldMk cId="1112853234" sldId="599"/>
            <ac:spMk id="5" creationId="{71D6CE31-CC62-CB7E-D55E-1EAD0E0CD8A3}"/>
          </ac:spMkLst>
        </pc:spChg>
        <pc:spChg chg="add mod">
          <ac:chgData name="Geert-Jan Klaps" userId="17e1abe5-8907-4324-ab44-6fa94d89570f" providerId="ADAL" clId="{7885F337-5EDA-4E20-A209-05878B785CEF}" dt="2022-11-11T08:43:10.575" v="783" actId="1076"/>
          <ac:spMkLst>
            <pc:docMk/>
            <pc:sldMk cId="1112853234" sldId="599"/>
            <ac:spMk id="6" creationId="{CD100B1C-B288-BF66-D2F6-715AAAF7A2EA}"/>
          </ac:spMkLst>
        </pc:spChg>
        <pc:picChg chg="add mod">
          <ac:chgData name="Geert-Jan Klaps" userId="17e1abe5-8907-4324-ab44-6fa94d89570f" providerId="ADAL" clId="{7885F337-5EDA-4E20-A209-05878B785CEF}" dt="2022-11-11T08:50:56.066" v="788" actId="1076"/>
          <ac:picMkLst>
            <pc:docMk/>
            <pc:sldMk cId="1112853234" sldId="599"/>
            <ac:picMk id="7" creationId="{8C223F4A-BF55-3614-E1ED-74F63494B6ED}"/>
          </ac:picMkLst>
        </pc:picChg>
        <pc:picChg chg="add mod">
          <ac:chgData name="Geert-Jan Klaps" userId="17e1abe5-8907-4324-ab44-6fa94d89570f" providerId="ADAL" clId="{7885F337-5EDA-4E20-A209-05878B785CEF}" dt="2022-11-11T08:42:53.084" v="782" actId="1076"/>
          <ac:picMkLst>
            <pc:docMk/>
            <pc:sldMk cId="1112853234" sldId="599"/>
            <ac:picMk id="2050" creationId="{E339A56A-0B50-CF7E-8779-D7F9FFCA7676}"/>
          </ac:picMkLst>
        </pc:picChg>
        <pc:picChg chg="add mod">
          <ac:chgData name="Geert-Jan Klaps" userId="17e1abe5-8907-4324-ab44-6fa94d89570f" providerId="ADAL" clId="{7885F337-5EDA-4E20-A209-05878B785CEF}" dt="2022-11-11T08:42:53.084" v="782" actId="1076"/>
          <ac:picMkLst>
            <pc:docMk/>
            <pc:sldMk cId="1112853234" sldId="599"/>
            <ac:picMk id="2052" creationId="{D2D7CBF1-7499-8508-159F-A594E1587BF9}"/>
          </ac:picMkLst>
        </pc:picChg>
        <pc:picChg chg="add mod">
          <ac:chgData name="Geert-Jan Klaps" userId="17e1abe5-8907-4324-ab44-6fa94d89570f" providerId="ADAL" clId="{7885F337-5EDA-4E20-A209-05878B785CEF}" dt="2022-11-11T08:42:53.084" v="782" actId="1076"/>
          <ac:picMkLst>
            <pc:docMk/>
            <pc:sldMk cId="1112853234" sldId="599"/>
            <ac:picMk id="2056" creationId="{DF353896-CA75-B88F-F58D-B5B3865E873A}"/>
          </ac:picMkLst>
        </pc:picChg>
        <pc:picChg chg="add mod">
          <ac:chgData name="Geert-Jan Klaps" userId="17e1abe5-8907-4324-ab44-6fa94d89570f" providerId="ADAL" clId="{7885F337-5EDA-4E20-A209-05878B785CEF}" dt="2022-11-11T08:42:53.084" v="782" actId="1076"/>
          <ac:picMkLst>
            <pc:docMk/>
            <pc:sldMk cId="1112853234" sldId="599"/>
            <ac:picMk id="2058" creationId="{8E63AFA7-123D-9869-E1FC-0416A75F7010}"/>
          </ac:picMkLst>
        </pc:picChg>
        <pc:picChg chg="add del">
          <ac:chgData name="Geert-Jan Klaps" userId="17e1abe5-8907-4324-ab44-6fa94d89570f" providerId="ADAL" clId="{7885F337-5EDA-4E20-A209-05878B785CEF}" dt="2022-11-11T08:35:14.271" v="739"/>
          <ac:picMkLst>
            <pc:docMk/>
            <pc:sldMk cId="1112853234" sldId="599"/>
            <ac:picMk id="2060" creationId="{C2CB6BB1-F2AE-39FE-2777-4D3DED5AAC1A}"/>
          </ac:picMkLst>
        </pc:picChg>
        <pc:picChg chg="add del">
          <ac:chgData name="Geert-Jan Klaps" userId="17e1abe5-8907-4324-ab44-6fa94d89570f" providerId="ADAL" clId="{7885F337-5EDA-4E20-A209-05878B785CEF}" dt="2022-11-11T08:36:15.930" v="741"/>
          <ac:picMkLst>
            <pc:docMk/>
            <pc:sldMk cId="1112853234" sldId="599"/>
            <ac:picMk id="2062" creationId="{16509459-AEA4-DAEF-039F-C500B11E51EF}"/>
          </ac:picMkLst>
        </pc:picChg>
        <pc:picChg chg="add mod">
          <ac:chgData name="Geert-Jan Klaps" userId="17e1abe5-8907-4324-ab44-6fa94d89570f" providerId="ADAL" clId="{7885F337-5EDA-4E20-A209-05878B785CEF}" dt="2022-11-11T08:42:53.084" v="782" actId="1076"/>
          <ac:picMkLst>
            <pc:docMk/>
            <pc:sldMk cId="1112853234" sldId="599"/>
            <ac:picMk id="2064" creationId="{4FB6EAC8-F632-0344-8EF6-DCF98D09695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>
            <a:extLst>
              <a:ext uri="{FF2B5EF4-FFF2-40B4-BE49-F238E27FC236}">
                <a16:creationId xmlns:a16="http://schemas.microsoft.com/office/drawing/2014/main" id="{B6D06620-0436-9C4D-8D8A-BE80481F5A1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C3B93423-DBAC-C34C-9979-6278D561D02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53F436-DE5D-8045-8DCA-D3BAE8338CDC}" type="datetimeFigureOut">
              <a:rPr lang="nl-BE" smtClean="0"/>
              <a:t>10/11/2022</a:t>
            </a:fld>
            <a:endParaRPr lang="nl-BE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12B0A5C5-2554-1043-AB33-EC5785919A4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2411B711-5183-D44D-8134-0857988F60F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0F017E-6B89-C64E-9F54-65023A9F3280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7287243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BFB854-1AAC-E445-86FA-1D4225E12914}" type="datetimeFigureOut">
              <a:rPr lang="nl-BE" smtClean="0"/>
              <a:t>10/11/2022</a:t>
            </a:fld>
            <a:endParaRPr lang="nl-BE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460434-F29A-D947-B2ED-BB9E8030CEF3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699131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460434-F29A-D947-B2ED-BB9E8030CEF3}" type="slidenum">
              <a:rPr lang="nl-BE" smtClean="0"/>
              <a:t>1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1582320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460434-F29A-D947-B2ED-BB9E8030CEF3}" type="slidenum">
              <a:rPr lang="nl-BE" smtClean="0"/>
              <a:t>2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7289315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emf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emf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png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lient slide red ">
    <p:bg>
      <p:bgPr>
        <a:solidFill>
          <a:srgbClr val="2F306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E985BAE4-E2E1-9142-B06B-B13F7B0523A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0541" y="0"/>
            <a:ext cx="12191999" cy="6858000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nl-BE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6DCE79A3-25CA-CC48-9969-8A73B21A757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83193" y="3461376"/>
            <a:ext cx="8025615" cy="78099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4400">
                <a:solidFill>
                  <a:schemeClr val="bg1"/>
                </a:solidFill>
              </a:defRPr>
            </a:lvl1pPr>
            <a:lvl2pPr marL="457189" indent="0">
              <a:buNone/>
              <a:defRPr sz="4400"/>
            </a:lvl2pPr>
            <a:lvl3pPr marL="914377" indent="0">
              <a:buNone/>
              <a:defRPr sz="4400"/>
            </a:lvl3pPr>
            <a:lvl4pPr marL="1371566" indent="0">
              <a:buNone/>
              <a:defRPr sz="4400"/>
            </a:lvl4pPr>
            <a:lvl5pPr marL="1828754" indent="0">
              <a:buNone/>
              <a:defRPr sz="4400"/>
            </a:lvl5pPr>
          </a:lstStyle>
          <a:p>
            <a:pPr lvl="0"/>
            <a:r>
              <a:rPr lang="nl-BE" dirty="0"/>
              <a:t>Name client + image (65% transparancy)</a:t>
            </a:r>
          </a:p>
        </p:txBody>
      </p:sp>
      <p:sp>
        <p:nvSpPr>
          <p:cNvPr id="5" name="Tijdelijke aanduiding voor tekst 3">
            <a:extLst>
              <a:ext uri="{FF2B5EF4-FFF2-40B4-BE49-F238E27FC236}">
                <a16:creationId xmlns:a16="http://schemas.microsoft.com/office/drawing/2014/main" id="{8077DF81-D8F0-C747-9A73-1FDD452B299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083193" y="2417039"/>
            <a:ext cx="8025615" cy="45142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</a:defRPr>
            </a:lvl1pPr>
            <a:lvl2pPr marL="457189" indent="0">
              <a:buNone/>
              <a:defRPr sz="4400"/>
            </a:lvl2pPr>
            <a:lvl3pPr marL="914377" indent="0">
              <a:buNone/>
              <a:defRPr sz="4400"/>
            </a:lvl3pPr>
            <a:lvl4pPr marL="1371566" indent="0">
              <a:buNone/>
              <a:defRPr sz="4400"/>
            </a:lvl4pPr>
            <a:lvl5pPr marL="1828754" indent="0">
              <a:buNone/>
              <a:defRPr sz="4400"/>
            </a:lvl5pPr>
          </a:lstStyle>
          <a:p>
            <a:pPr lvl="0"/>
            <a:r>
              <a:rPr lang="nl-BE" dirty="0"/>
              <a:t>XX/XX/XX</a:t>
            </a:r>
          </a:p>
        </p:txBody>
      </p:sp>
      <p:sp>
        <p:nvSpPr>
          <p:cNvPr id="8" name="Tijdelijke aanduiding voor tekst 3">
            <a:extLst>
              <a:ext uri="{FF2B5EF4-FFF2-40B4-BE49-F238E27FC236}">
                <a16:creationId xmlns:a16="http://schemas.microsoft.com/office/drawing/2014/main" id="{CF4D710C-1D83-9848-8D50-014707DDAF2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083193" y="4835287"/>
            <a:ext cx="8025615" cy="45142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  <a:lvl2pPr marL="457189" indent="0">
              <a:buNone/>
              <a:defRPr sz="4400"/>
            </a:lvl2pPr>
            <a:lvl3pPr marL="914377" indent="0">
              <a:buNone/>
              <a:defRPr sz="4400"/>
            </a:lvl3pPr>
            <a:lvl4pPr marL="1371566" indent="0">
              <a:buNone/>
              <a:defRPr sz="4400"/>
            </a:lvl4pPr>
            <a:lvl5pPr marL="1828754" indent="0">
              <a:buNone/>
              <a:defRPr sz="4400"/>
            </a:lvl5pPr>
          </a:lstStyle>
          <a:p>
            <a:pPr lvl="0"/>
            <a:r>
              <a:rPr lang="nl-BE" dirty="0"/>
              <a:t>Project owner</a:t>
            </a:r>
          </a:p>
        </p:txBody>
      </p:sp>
    </p:spTree>
    <p:extLst>
      <p:ext uri="{BB962C8B-B14F-4D97-AF65-F5344CB8AC3E}">
        <p14:creationId xmlns:p14="http://schemas.microsoft.com/office/powerpoint/2010/main" val="24677209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ain title 2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hoek 6">
            <a:extLst>
              <a:ext uri="{FF2B5EF4-FFF2-40B4-BE49-F238E27FC236}">
                <a16:creationId xmlns:a16="http://schemas.microsoft.com/office/drawing/2014/main" id="{58A8B425-4BCF-CA41-BEF6-9B7CECA5D1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30000"/>
                  <a:lumOff val="70000"/>
                </a:schemeClr>
              </a:gs>
              <a:gs pos="0">
                <a:srgbClr val="2F3061"/>
              </a:gs>
              <a:gs pos="100000">
                <a:srgbClr val="31317A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800"/>
          </a:p>
        </p:txBody>
      </p:sp>
      <p:sp>
        <p:nvSpPr>
          <p:cNvPr id="19" name="Titel 1">
            <a:extLst>
              <a:ext uri="{FF2B5EF4-FFF2-40B4-BE49-F238E27FC236}">
                <a16:creationId xmlns:a16="http://schemas.microsoft.com/office/drawing/2014/main" id="{0984A8E2-302B-7744-89E7-5027FC08F8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87687" y="2931697"/>
            <a:ext cx="3816627" cy="1325563"/>
          </a:xfrm>
        </p:spPr>
        <p:txBody>
          <a:bodyPr/>
          <a:lstStyle>
            <a:lvl1pPr algn="ctr">
              <a:defRPr b="1">
                <a:solidFill>
                  <a:schemeClr val="bg1"/>
                </a:solidFill>
              </a:defRPr>
            </a:lvl1pPr>
          </a:lstStyle>
          <a:p>
            <a:r>
              <a:rPr lang="nl-BE" dirty="0"/>
              <a:t>Main title</a:t>
            </a:r>
          </a:p>
        </p:txBody>
      </p:sp>
    </p:spTree>
    <p:extLst>
      <p:ext uri="{BB962C8B-B14F-4D97-AF65-F5344CB8AC3E}">
        <p14:creationId xmlns:p14="http://schemas.microsoft.com/office/powerpoint/2010/main" val="30159258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Title slide -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F9C521B6-D30C-9A48-A6C6-AA916BEF086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0"/>
            <a:ext cx="12191999" cy="6905296"/>
          </a:xfrm>
          <a:prstGeom prst="rect">
            <a:avLst/>
          </a:prstGeom>
        </p:spPr>
      </p:pic>
      <p:sp>
        <p:nvSpPr>
          <p:cNvPr id="19" name="Titel 1">
            <a:extLst>
              <a:ext uri="{FF2B5EF4-FFF2-40B4-BE49-F238E27FC236}">
                <a16:creationId xmlns:a16="http://schemas.microsoft.com/office/drawing/2014/main" id="{0984A8E2-302B-7744-89E7-5027FC08F8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93496" y="3429002"/>
            <a:ext cx="3816627" cy="1325563"/>
          </a:xfrm>
        </p:spPr>
        <p:txBody>
          <a:bodyPr/>
          <a:lstStyle>
            <a:lvl1pPr>
              <a:defRPr b="1">
                <a:solidFill>
                  <a:srgbClr val="2F3061"/>
                </a:solidFill>
              </a:defRPr>
            </a:lvl1pPr>
          </a:lstStyle>
          <a:p>
            <a:r>
              <a:rPr lang="nl-BE" dirty="0"/>
              <a:t>Main title</a:t>
            </a:r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4D70AE8C-B38E-2F46-8237-F73FB187E6A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131724" y="5904005"/>
            <a:ext cx="553427" cy="553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1111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title slide - red  +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F9C521B6-D30C-9A48-A6C6-AA916BEF086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12191999" cy="6905296"/>
          </a:xfrm>
          <a:prstGeom prst="rect">
            <a:avLst/>
          </a:prstGeom>
        </p:spPr>
      </p:pic>
      <p:sp>
        <p:nvSpPr>
          <p:cNvPr id="19" name="Titel 1">
            <a:extLst>
              <a:ext uri="{FF2B5EF4-FFF2-40B4-BE49-F238E27FC236}">
                <a16:creationId xmlns:a16="http://schemas.microsoft.com/office/drawing/2014/main" id="{0984A8E2-302B-7744-89E7-5027FC08F8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93496" y="3429002"/>
            <a:ext cx="3816627" cy="1325563"/>
          </a:xfrm>
        </p:spPr>
        <p:txBody>
          <a:bodyPr/>
          <a:lstStyle>
            <a:lvl1pPr>
              <a:defRPr b="1">
                <a:solidFill>
                  <a:srgbClr val="2F3061"/>
                </a:solidFill>
              </a:defRPr>
            </a:lvl1pPr>
          </a:lstStyle>
          <a:p>
            <a:r>
              <a:rPr lang="nl-BE" dirty="0"/>
              <a:t>Main title</a:t>
            </a:r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4D70AE8C-B38E-2F46-8237-F73FB187E6A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131724" y="5904005"/>
            <a:ext cx="553427" cy="553427"/>
          </a:xfrm>
          <a:prstGeom prst="rect">
            <a:avLst/>
          </a:prstGeom>
        </p:spPr>
      </p:pic>
      <p:sp>
        <p:nvSpPr>
          <p:cNvPr id="6" name="Ovaal 5">
            <a:extLst>
              <a:ext uri="{FF2B5EF4-FFF2-40B4-BE49-F238E27FC236}">
                <a16:creationId xmlns:a16="http://schemas.microsoft.com/office/drawing/2014/main" id="{46F4944A-7A67-164C-9C2B-9511A9F78653}"/>
              </a:ext>
            </a:extLst>
          </p:cNvPr>
          <p:cNvSpPr/>
          <p:nvPr/>
        </p:nvSpPr>
        <p:spPr>
          <a:xfrm>
            <a:off x="6096000" y="3429002"/>
            <a:ext cx="1325563" cy="1325563"/>
          </a:xfrm>
          <a:prstGeom prst="ellipse">
            <a:avLst/>
          </a:prstGeom>
          <a:gradFill>
            <a:gsLst>
              <a:gs pos="0">
                <a:schemeClr val="accent1">
                  <a:lumMod val="30000"/>
                  <a:lumOff val="70000"/>
                </a:schemeClr>
              </a:gs>
              <a:gs pos="0">
                <a:srgbClr val="3B3C76"/>
              </a:gs>
              <a:gs pos="99000">
                <a:srgbClr val="2F306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800" dirty="0"/>
          </a:p>
        </p:txBody>
      </p:sp>
    </p:spTree>
    <p:extLst>
      <p:ext uri="{BB962C8B-B14F-4D97-AF65-F5344CB8AC3E}">
        <p14:creationId xmlns:p14="http://schemas.microsoft.com/office/powerpoint/2010/main" val="31575089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title slide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el 1">
            <a:extLst>
              <a:ext uri="{FF2B5EF4-FFF2-40B4-BE49-F238E27FC236}">
                <a16:creationId xmlns:a16="http://schemas.microsoft.com/office/drawing/2014/main" id="{0984A8E2-302B-7744-89E7-5027FC08F8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93496" y="3429002"/>
            <a:ext cx="3816627" cy="1325563"/>
          </a:xfrm>
        </p:spPr>
        <p:txBody>
          <a:bodyPr/>
          <a:lstStyle>
            <a:lvl1pPr>
              <a:defRPr b="1">
                <a:solidFill>
                  <a:srgbClr val="2F3061"/>
                </a:solidFill>
              </a:defRPr>
            </a:lvl1pPr>
          </a:lstStyle>
          <a:p>
            <a:r>
              <a:rPr lang="nl-BE" dirty="0"/>
              <a:t>Main title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DD085A73-DEEC-F244-A29D-D27D2C202FC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905297"/>
          </a:xfrm>
          <a:prstGeom prst="rect">
            <a:avLst/>
          </a:prstGeom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2EC4079E-0608-B44C-9E23-24445924A75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35095" y="5907374"/>
            <a:ext cx="550056" cy="550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9478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title slide - blue +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el 1">
            <a:extLst>
              <a:ext uri="{FF2B5EF4-FFF2-40B4-BE49-F238E27FC236}">
                <a16:creationId xmlns:a16="http://schemas.microsoft.com/office/drawing/2014/main" id="{0984A8E2-302B-7744-89E7-5027FC08F8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93496" y="3429002"/>
            <a:ext cx="3816627" cy="1325563"/>
          </a:xfrm>
        </p:spPr>
        <p:txBody>
          <a:bodyPr/>
          <a:lstStyle>
            <a:lvl1pPr>
              <a:defRPr b="1">
                <a:solidFill>
                  <a:srgbClr val="2F3061"/>
                </a:solidFill>
              </a:defRPr>
            </a:lvl1pPr>
          </a:lstStyle>
          <a:p>
            <a:r>
              <a:rPr lang="nl-BE" dirty="0"/>
              <a:t>Main title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DD085A73-DEEC-F244-A29D-D27D2C202FC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905297"/>
          </a:xfrm>
          <a:prstGeom prst="rect">
            <a:avLst/>
          </a:prstGeom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2EC4079E-0608-B44C-9E23-24445924A75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35095" y="5907374"/>
            <a:ext cx="550056" cy="550056"/>
          </a:xfrm>
          <a:prstGeom prst="rect">
            <a:avLst/>
          </a:prstGeom>
        </p:spPr>
      </p:pic>
      <p:sp>
        <p:nvSpPr>
          <p:cNvPr id="5" name="Ovaal 4">
            <a:extLst>
              <a:ext uri="{FF2B5EF4-FFF2-40B4-BE49-F238E27FC236}">
                <a16:creationId xmlns:a16="http://schemas.microsoft.com/office/drawing/2014/main" id="{F600EDCC-C9E8-4B4D-B45A-6CD81250BF91}"/>
              </a:ext>
            </a:extLst>
          </p:cNvPr>
          <p:cNvSpPr/>
          <p:nvPr userDrawn="1"/>
        </p:nvSpPr>
        <p:spPr>
          <a:xfrm>
            <a:off x="6096001" y="3429002"/>
            <a:ext cx="1325563" cy="1325563"/>
          </a:xfrm>
          <a:prstGeom prst="ellipse">
            <a:avLst/>
          </a:prstGeom>
          <a:gradFill>
            <a:gsLst>
              <a:gs pos="0">
                <a:schemeClr val="accent1">
                  <a:lumMod val="30000"/>
                  <a:lumOff val="70000"/>
                </a:schemeClr>
              </a:gs>
              <a:gs pos="0">
                <a:srgbClr val="B51C36"/>
              </a:gs>
              <a:gs pos="100000">
                <a:srgbClr val="D82140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800" dirty="0"/>
          </a:p>
        </p:txBody>
      </p:sp>
    </p:spTree>
    <p:extLst>
      <p:ext uri="{BB962C8B-B14F-4D97-AF65-F5344CB8AC3E}">
        <p14:creationId xmlns:p14="http://schemas.microsoft.com/office/powerpoint/2010/main" val="40174698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title 2 -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6">
            <a:extLst>
              <a:ext uri="{FF2B5EF4-FFF2-40B4-BE49-F238E27FC236}">
                <a16:creationId xmlns:a16="http://schemas.microsoft.com/office/drawing/2014/main" id="{13C84530-E88F-3F45-AE37-E5243C45376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30000"/>
                  <a:lumOff val="70000"/>
                </a:schemeClr>
              </a:gs>
              <a:gs pos="0">
                <a:srgbClr val="B51E37"/>
              </a:gs>
              <a:gs pos="100000">
                <a:srgbClr val="D9214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800"/>
          </a:p>
        </p:txBody>
      </p:sp>
      <p:sp>
        <p:nvSpPr>
          <p:cNvPr id="5" name="Tijdelijke aanduiding voor afbeelding 2">
            <a:extLst>
              <a:ext uri="{FF2B5EF4-FFF2-40B4-BE49-F238E27FC236}">
                <a16:creationId xmlns:a16="http://schemas.microsoft.com/office/drawing/2014/main" id="{0833672E-7CC6-2744-979B-9FAA52D1D24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12589502" cy="6858000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nl-BE" dirty="0"/>
          </a:p>
        </p:txBody>
      </p:sp>
      <p:sp>
        <p:nvSpPr>
          <p:cNvPr id="19" name="Titel 1">
            <a:extLst>
              <a:ext uri="{FF2B5EF4-FFF2-40B4-BE49-F238E27FC236}">
                <a16:creationId xmlns:a16="http://schemas.microsoft.com/office/drawing/2014/main" id="{0984A8E2-302B-7744-89E7-5027FC08F8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6868" y="5178914"/>
            <a:ext cx="3816627" cy="1325563"/>
          </a:xfrm>
        </p:spPr>
        <p:txBody>
          <a:bodyPr/>
          <a:lstStyle>
            <a:lvl1pPr algn="l">
              <a:defRPr b="1">
                <a:solidFill>
                  <a:schemeClr val="bg1"/>
                </a:solidFill>
              </a:defRPr>
            </a:lvl1pPr>
          </a:lstStyle>
          <a:p>
            <a:r>
              <a:rPr lang="nl-BE" dirty="0"/>
              <a:t>Main title</a:t>
            </a:r>
          </a:p>
        </p:txBody>
      </p:sp>
    </p:spTree>
    <p:extLst>
      <p:ext uri="{BB962C8B-B14F-4D97-AF65-F5344CB8AC3E}">
        <p14:creationId xmlns:p14="http://schemas.microsoft.com/office/powerpoint/2010/main" val="12947041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ain title 2 -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afbeelding 2">
            <a:extLst>
              <a:ext uri="{FF2B5EF4-FFF2-40B4-BE49-F238E27FC236}">
                <a16:creationId xmlns:a16="http://schemas.microsoft.com/office/drawing/2014/main" id="{0833672E-7CC6-2744-979B-9FAA52D1D24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" y="0"/>
            <a:ext cx="12191999" cy="6858000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nl-BE" dirty="0"/>
          </a:p>
        </p:txBody>
      </p:sp>
      <p:sp>
        <p:nvSpPr>
          <p:cNvPr id="4" name="Rechthoek 3">
            <a:extLst>
              <a:ext uri="{FF2B5EF4-FFF2-40B4-BE49-F238E27FC236}">
                <a16:creationId xmlns:a16="http://schemas.microsoft.com/office/drawing/2014/main" id="{0DEE68CD-E44F-E742-99D8-66B754044EA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9FF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800"/>
          </a:p>
        </p:txBody>
      </p:sp>
      <p:sp>
        <p:nvSpPr>
          <p:cNvPr id="6" name="Tijdelijke aanduiding voor afbeelding 2">
            <a:extLst>
              <a:ext uri="{FF2B5EF4-FFF2-40B4-BE49-F238E27FC236}">
                <a16:creationId xmlns:a16="http://schemas.microsoft.com/office/drawing/2014/main" id="{0065F8A6-DBDA-9F4D-B0DE-04A2432A309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08901" y="0"/>
            <a:ext cx="11783100" cy="6858000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nl-BE" dirty="0"/>
          </a:p>
        </p:txBody>
      </p:sp>
      <p:sp>
        <p:nvSpPr>
          <p:cNvPr id="19" name="Titel 1">
            <a:extLst>
              <a:ext uri="{FF2B5EF4-FFF2-40B4-BE49-F238E27FC236}">
                <a16:creationId xmlns:a16="http://schemas.microsoft.com/office/drawing/2014/main" id="{0984A8E2-302B-7744-89E7-5027FC08F8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8901" y="5156881"/>
            <a:ext cx="3816627" cy="1325563"/>
          </a:xfrm>
        </p:spPr>
        <p:txBody>
          <a:bodyPr/>
          <a:lstStyle>
            <a:lvl1pPr algn="l">
              <a:defRPr b="1">
                <a:solidFill>
                  <a:schemeClr val="bg1"/>
                </a:solidFill>
              </a:defRPr>
            </a:lvl1pPr>
          </a:lstStyle>
          <a:p>
            <a:r>
              <a:rPr lang="nl-BE" dirty="0"/>
              <a:t>Main title</a:t>
            </a:r>
          </a:p>
        </p:txBody>
      </p:sp>
    </p:spTree>
    <p:extLst>
      <p:ext uri="{BB962C8B-B14F-4D97-AF65-F5344CB8AC3E}">
        <p14:creationId xmlns:p14="http://schemas.microsoft.com/office/powerpoint/2010/main" val="16583385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title 2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6">
            <a:extLst>
              <a:ext uri="{FF2B5EF4-FFF2-40B4-BE49-F238E27FC236}">
                <a16:creationId xmlns:a16="http://schemas.microsoft.com/office/drawing/2014/main" id="{ECBDB356-D72C-8A49-BBC3-56467B60703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30000"/>
                  <a:lumOff val="70000"/>
                </a:schemeClr>
              </a:gs>
              <a:gs pos="0">
                <a:srgbClr val="2F3061"/>
              </a:gs>
              <a:gs pos="100000">
                <a:srgbClr val="31317A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800"/>
          </a:p>
        </p:txBody>
      </p:sp>
      <p:sp>
        <p:nvSpPr>
          <p:cNvPr id="4" name="Tijdelijke aanduiding voor afbeelding 2">
            <a:extLst>
              <a:ext uri="{FF2B5EF4-FFF2-40B4-BE49-F238E27FC236}">
                <a16:creationId xmlns:a16="http://schemas.microsoft.com/office/drawing/2014/main" id="{2AD72392-1F6C-1746-A979-CAA5BF22C7C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1" cy="6858000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nl-BE" dirty="0"/>
          </a:p>
        </p:txBody>
      </p:sp>
      <p:sp>
        <p:nvSpPr>
          <p:cNvPr id="19" name="Titel 1">
            <a:extLst>
              <a:ext uri="{FF2B5EF4-FFF2-40B4-BE49-F238E27FC236}">
                <a16:creationId xmlns:a16="http://schemas.microsoft.com/office/drawing/2014/main" id="{0984A8E2-302B-7744-89E7-5027FC08F8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9919" y="5157104"/>
            <a:ext cx="3816627" cy="1325563"/>
          </a:xfrm>
        </p:spPr>
        <p:txBody>
          <a:bodyPr/>
          <a:lstStyle>
            <a:lvl1pPr algn="l">
              <a:defRPr b="1">
                <a:solidFill>
                  <a:schemeClr val="bg1"/>
                </a:solidFill>
              </a:defRPr>
            </a:lvl1pPr>
          </a:lstStyle>
          <a:p>
            <a:r>
              <a:rPr lang="nl-BE" dirty="0"/>
              <a:t>Main title</a:t>
            </a:r>
          </a:p>
        </p:txBody>
      </p:sp>
    </p:spTree>
    <p:extLst>
      <p:ext uri="{BB962C8B-B14F-4D97-AF65-F5344CB8AC3E}">
        <p14:creationId xmlns:p14="http://schemas.microsoft.com/office/powerpoint/2010/main" val="128567975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Main title 2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hoek 6">
            <a:extLst>
              <a:ext uri="{FF2B5EF4-FFF2-40B4-BE49-F238E27FC236}">
                <a16:creationId xmlns:a16="http://schemas.microsoft.com/office/drawing/2014/main" id="{A482706E-DD7A-6D4D-943B-E97821488E7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30000"/>
                  <a:lumOff val="70000"/>
                </a:schemeClr>
              </a:gs>
              <a:gs pos="0">
                <a:srgbClr val="2F3061"/>
              </a:gs>
              <a:gs pos="100000">
                <a:srgbClr val="31317A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800"/>
          </a:p>
        </p:txBody>
      </p:sp>
      <p:sp>
        <p:nvSpPr>
          <p:cNvPr id="7" name="Tijdelijke aanduiding voor afbeelding 10">
            <a:extLst>
              <a:ext uri="{FF2B5EF4-FFF2-40B4-BE49-F238E27FC236}">
                <a16:creationId xmlns:a16="http://schemas.microsoft.com/office/drawing/2014/main" id="{D7E30810-912B-3A43-B392-BC1E350DB92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234474" y="-1"/>
            <a:ext cx="6957527" cy="6663197"/>
          </a:xfrm>
          <a:custGeom>
            <a:avLst/>
            <a:gdLst>
              <a:gd name="connsiteX0" fmla="*/ 1126912 w 5911121"/>
              <a:gd name="connsiteY0" fmla="*/ 0 h 5661058"/>
              <a:gd name="connsiteX1" fmla="*/ 5911121 w 5911121"/>
              <a:gd name="connsiteY1" fmla="*/ 0 h 5661058"/>
              <a:gd name="connsiteX2" fmla="*/ 5911121 w 5911121"/>
              <a:gd name="connsiteY2" fmla="*/ 3794315 h 5661058"/>
              <a:gd name="connsiteX3" fmla="*/ 5554579 w 5911121"/>
              <a:gd name="connsiteY3" fmla="*/ 4358575 h 5661058"/>
              <a:gd name="connsiteX4" fmla="*/ 5540157 w 5911121"/>
              <a:gd name="connsiteY4" fmla="*/ 4349659 h 5661058"/>
              <a:gd name="connsiteX5" fmla="*/ 5447675 w 5911121"/>
              <a:gd name="connsiteY5" fmla="*/ 4480942 h 5661058"/>
              <a:gd name="connsiteX6" fmla="*/ 3031115 w 5911121"/>
              <a:gd name="connsiteY6" fmla="*/ 5661036 h 5661058"/>
              <a:gd name="connsiteX7" fmla="*/ 1421879 w 5911121"/>
              <a:gd name="connsiteY7" fmla="*/ 5207294 h 5661058"/>
              <a:gd name="connsiteX8" fmla="*/ 317940 w 5911121"/>
              <a:gd name="connsiteY8" fmla="*/ 1309566 h 5661058"/>
              <a:gd name="connsiteX9" fmla="*/ 396719 w 5911121"/>
              <a:gd name="connsiteY9" fmla="*/ 1169810 h 5661058"/>
              <a:gd name="connsiteX10" fmla="*/ 390259 w 5911121"/>
              <a:gd name="connsiteY10" fmla="*/ 1165817 h 5661058"/>
              <a:gd name="connsiteX11" fmla="*/ 471009 w 5911121"/>
              <a:gd name="connsiteY11" fmla="*/ 1038023 h 5661058"/>
              <a:gd name="connsiteX12" fmla="*/ 471011 w 5911121"/>
              <a:gd name="connsiteY12" fmla="*/ 1038019 h 5661058"/>
              <a:gd name="connsiteX13" fmla="*/ 471013 w 5911121"/>
              <a:gd name="connsiteY13" fmla="*/ 1038017 h 56610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911121" h="5661058">
                <a:moveTo>
                  <a:pt x="1126912" y="0"/>
                </a:moveTo>
                <a:lnTo>
                  <a:pt x="5911121" y="0"/>
                </a:lnTo>
                <a:lnTo>
                  <a:pt x="5911121" y="3794315"/>
                </a:lnTo>
                <a:lnTo>
                  <a:pt x="5554579" y="4358575"/>
                </a:lnTo>
                <a:lnTo>
                  <a:pt x="5540157" y="4349659"/>
                </a:lnTo>
                <a:lnTo>
                  <a:pt x="5447675" y="4480942"/>
                </a:lnTo>
                <a:cubicBezTo>
                  <a:pt x="4852293" y="5241576"/>
                  <a:pt x="3950006" y="5657523"/>
                  <a:pt x="3031115" y="5661036"/>
                </a:cubicBezTo>
                <a:cubicBezTo>
                  <a:pt x="2479779" y="5663143"/>
                  <a:pt x="1922466" y="5516774"/>
                  <a:pt x="1421879" y="5207294"/>
                </a:cubicBezTo>
                <a:cubicBezTo>
                  <a:pt x="86982" y="4382015"/>
                  <a:pt x="-370614" y="2689829"/>
                  <a:pt x="317940" y="1309566"/>
                </a:cubicBezTo>
                <a:lnTo>
                  <a:pt x="396719" y="1169810"/>
                </a:lnTo>
                <a:lnTo>
                  <a:pt x="390259" y="1165817"/>
                </a:lnTo>
                <a:lnTo>
                  <a:pt x="471009" y="1038023"/>
                </a:lnTo>
                <a:lnTo>
                  <a:pt x="471011" y="1038019"/>
                </a:lnTo>
                <a:lnTo>
                  <a:pt x="471013" y="1038017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nl-BE"/>
          </a:p>
        </p:txBody>
      </p:sp>
      <p:sp>
        <p:nvSpPr>
          <p:cNvPr id="19" name="Titel 1">
            <a:extLst>
              <a:ext uri="{FF2B5EF4-FFF2-40B4-BE49-F238E27FC236}">
                <a16:creationId xmlns:a16="http://schemas.microsoft.com/office/drawing/2014/main" id="{0984A8E2-302B-7744-89E7-5027FC08F8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90979" y="2977430"/>
            <a:ext cx="3816627" cy="1325563"/>
          </a:xfrm>
        </p:spPr>
        <p:txBody>
          <a:bodyPr/>
          <a:lstStyle>
            <a:lvl1pPr algn="l">
              <a:defRPr b="1">
                <a:solidFill>
                  <a:schemeClr val="bg1"/>
                </a:solidFill>
              </a:defRPr>
            </a:lvl1pPr>
          </a:lstStyle>
          <a:p>
            <a:r>
              <a:rPr lang="nl-BE" dirty="0"/>
              <a:t>Main title</a:t>
            </a:r>
          </a:p>
        </p:txBody>
      </p:sp>
    </p:spTree>
    <p:extLst>
      <p:ext uri="{BB962C8B-B14F-4D97-AF65-F5344CB8AC3E}">
        <p14:creationId xmlns:p14="http://schemas.microsoft.com/office/powerpoint/2010/main" val="18005700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Main title 2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hoek 6">
            <a:extLst>
              <a:ext uri="{FF2B5EF4-FFF2-40B4-BE49-F238E27FC236}">
                <a16:creationId xmlns:a16="http://schemas.microsoft.com/office/drawing/2014/main" id="{7DD6D7DB-D184-884A-8ED5-2F591A67100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30000"/>
                  <a:lumOff val="70000"/>
                </a:schemeClr>
              </a:gs>
              <a:gs pos="0">
                <a:srgbClr val="B51E37"/>
              </a:gs>
              <a:gs pos="100000">
                <a:srgbClr val="D9214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800"/>
          </a:p>
        </p:txBody>
      </p:sp>
      <p:sp>
        <p:nvSpPr>
          <p:cNvPr id="7" name="Tijdelijke aanduiding voor afbeelding 10">
            <a:extLst>
              <a:ext uri="{FF2B5EF4-FFF2-40B4-BE49-F238E27FC236}">
                <a16:creationId xmlns:a16="http://schemas.microsoft.com/office/drawing/2014/main" id="{D7E30810-912B-3A43-B392-BC1E350DB92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234474" y="-1"/>
            <a:ext cx="6957527" cy="6663197"/>
          </a:xfrm>
          <a:custGeom>
            <a:avLst/>
            <a:gdLst>
              <a:gd name="connsiteX0" fmla="*/ 1126912 w 5911121"/>
              <a:gd name="connsiteY0" fmla="*/ 0 h 5661058"/>
              <a:gd name="connsiteX1" fmla="*/ 5911121 w 5911121"/>
              <a:gd name="connsiteY1" fmla="*/ 0 h 5661058"/>
              <a:gd name="connsiteX2" fmla="*/ 5911121 w 5911121"/>
              <a:gd name="connsiteY2" fmla="*/ 3794315 h 5661058"/>
              <a:gd name="connsiteX3" fmla="*/ 5554579 w 5911121"/>
              <a:gd name="connsiteY3" fmla="*/ 4358575 h 5661058"/>
              <a:gd name="connsiteX4" fmla="*/ 5540157 w 5911121"/>
              <a:gd name="connsiteY4" fmla="*/ 4349659 h 5661058"/>
              <a:gd name="connsiteX5" fmla="*/ 5447675 w 5911121"/>
              <a:gd name="connsiteY5" fmla="*/ 4480942 h 5661058"/>
              <a:gd name="connsiteX6" fmla="*/ 3031115 w 5911121"/>
              <a:gd name="connsiteY6" fmla="*/ 5661036 h 5661058"/>
              <a:gd name="connsiteX7" fmla="*/ 1421879 w 5911121"/>
              <a:gd name="connsiteY7" fmla="*/ 5207294 h 5661058"/>
              <a:gd name="connsiteX8" fmla="*/ 317940 w 5911121"/>
              <a:gd name="connsiteY8" fmla="*/ 1309566 h 5661058"/>
              <a:gd name="connsiteX9" fmla="*/ 396719 w 5911121"/>
              <a:gd name="connsiteY9" fmla="*/ 1169810 h 5661058"/>
              <a:gd name="connsiteX10" fmla="*/ 390259 w 5911121"/>
              <a:gd name="connsiteY10" fmla="*/ 1165817 h 5661058"/>
              <a:gd name="connsiteX11" fmla="*/ 471009 w 5911121"/>
              <a:gd name="connsiteY11" fmla="*/ 1038023 h 5661058"/>
              <a:gd name="connsiteX12" fmla="*/ 471011 w 5911121"/>
              <a:gd name="connsiteY12" fmla="*/ 1038019 h 5661058"/>
              <a:gd name="connsiteX13" fmla="*/ 471013 w 5911121"/>
              <a:gd name="connsiteY13" fmla="*/ 1038017 h 56610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911121" h="5661058">
                <a:moveTo>
                  <a:pt x="1126912" y="0"/>
                </a:moveTo>
                <a:lnTo>
                  <a:pt x="5911121" y="0"/>
                </a:lnTo>
                <a:lnTo>
                  <a:pt x="5911121" y="3794315"/>
                </a:lnTo>
                <a:lnTo>
                  <a:pt x="5554579" y="4358575"/>
                </a:lnTo>
                <a:lnTo>
                  <a:pt x="5540157" y="4349659"/>
                </a:lnTo>
                <a:lnTo>
                  <a:pt x="5447675" y="4480942"/>
                </a:lnTo>
                <a:cubicBezTo>
                  <a:pt x="4852293" y="5241576"/>
                  <a:pt x="3950006" y="5657523"/>
                  <a:pt x="3031115" y="5661036"/>
                </a:cubicBezTo>
                <a:cubicBezTo>
                  <a:pt x="2479779" y="5663143"/>
                  <a:pt x="1922466" y="5516774"/>
                  <a:pt x="1421879" y="5207294"/>
                </a:cubicBezTo>
                <a:cubicBezTo>
                  <a:pt x="86982" y="4382015"/>
                  <a:pt x="-370614" y="2689829"/>
                  <a:pt x="317940" y="1309566"/>
                </a:cubicBezTo>
                <a:lnTo>
                  <a:pt x="396719" y="1169810"/>
                </a:lnTo>
                <a:lnTo>
                  <a:pt x="390259" y="1165817"/>
                </a:lnTo>
                <a:lnTo>
                  <a:pt x="471009" y="1038023"/>
                </a:lnTo>
                <a:lnTo>
                  <a:pt x="471011" y="1038019"/>
                </a:lnTo>
                <a:lnTo>
                  <a:pt x="471013" y="1038017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6A367F61-1A94-3444-9A9A-5DBC086AD6C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90979" y="2977430"/>
            <a:ext cx="3816627" cy="1325563"/>
          </a:xfrm>
        </p:spPr>
        <p:txBody>
          <a:bodyPr/>
          <a:lstStyle>
            <a:lvl1pPr algn="l">
              <a:defRPr b="1">
                <a:solidFill>
                  <a:schemeClr val="bg1"/>
                </a:solidFill>
              </a:defRPr>
            </a:lvl1pPr>
          </a:lstStyle>
          <a:p>
            <a:r>
              <a:rPr lang="nl-BE" dirty="0"/>
              <a:t>Main title</a:t>
            </a:r>
          </a:p>
        </p:txBody>
      </p:sp>
    </p:spTree>
    <p:extLst>
      <p:ext uri="{BB962C8B-B14F-4D97-AF65-F5344CB8AC3E}">
        <p14:creationId xmlns:p14="http://schemas.microsoft.com/office/powerpoint/2010/main" val="3827973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eValueCh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Afbeelding 8">
            <a:extLst>
              <a:ext uri="{FF2B5EF4-FFF2-40B4-BE49-F238E27FC236}">
                <a16:creationId xmlns:a16="http://schemas.microsoft.com/office/drawing/2014/main" id="{40A28394-DBF3-D742-85C6-3440B38C9F7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05807" y="1054436"/>
            <a:ext cx="4540123" cy="4749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44595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ain title slide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jdelijke aanduiding voor afbeelding 24">
            <a:extLst>
              <a:ext uri="{FF2B5EF4-FFF2-40B4-BE49-F238E27FC236}">
                <a16:creationId xmlns:a16="http://schemas.microsoft.com/office/drawing/2014/main" id="{9029A0B3-BE50-364A-8501-66702A3D539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5902960" cy="5700958"/>
          </a:xfrm>
          <a:custGeom>
            <a:avLst/>
            <a:gdLst>
              <a:gd name="connsiteX0" fmla="*/ 0 w 3062874"/>
              <a:gd name="connsiteY0" fmla="*/ 0 h 2958061"/>
              <a:gd name="connsiteX1" fmla="*/ 2480424 w 3062874"/>
              <a:gd name="connsiteY1" fmla="*/ 0 h 2958061"/>
              <a:gd name="connsiteX2" fmla="*/ 2819429 w 3062874"/>
              <a:gd name="connsiteY2" fmla="*/ 542393 h 2958061"/>
              <a:gd name="connsiteX3" fmla="*/ 2819431 w 3062874"/>
              <a:gd name="connsiteY3" fmla="*/ 542394 h 2958061"/>
              <a:gd name="connsiteX4" fmla="*/ 2819432 w 3062874"/>
              <a:gd name="connsiteY4" fmla="*/ 542396 h 2958061"/>
              <a:gd name="connsiteX5" fmla="*/ 2861168 w 3062874"/>
              <a:gd name="connsiteY5" fmla="*/ 609172 h 2958061"/>
              <a:gd name="connsiteX6" fmla="*/ 2857829 w 3062874"/>
              <a:gd name="connsiteY6" fmla="*/ 611258 h 2958061"/>
              <a:gd name="connsiteX7" fmla="*/ 2898546 w 3062874"/>
              <a:gd name="connsiteY7" fmla="*/ 684285 h 2958061"/>
              <a:gd name="connsiteX8" fmla="*/ 2327968 w 3062874"/>
              <a:gd name="connsiteY8" fmla="*/ 2720957 h 2958061"/>
              <a:gd name="connsiteX9" fmla="*/ 1496226 w 3062874"/>
              <a:gd name="connsiteY9" fmla="*/ 2958050 h 2958061"/>
              <a:gd name="connsiteX10" fmla="*/ 247212 w 3062874"/>
              <a:gd name="connsiteY10" fmla="*/ 2341418 h 2958061"/>
              <a:gd name="connsiteX11" fmla="*/ 199412 w 3062874"/>
              <a:gd name="connsiteY11" fmla="*/ 2272818 h 2958061"/>
              <a:gd name="connsiteX12" fmla="*/ 191958 w 3062874"/>
              <a:gd name="connsiteY12" fmla="*/ 2277477 h 2958061"/>
              <a:gd name="connsiteX13" fmla="*/ 7677 w 3062874"/>
              <a:gd name="connsiteY13" fmla="*/ 1982636 h 2958061"/>
              <a:gd name="connsiteX14" fmla="*/ 0 w 3062874"/>
              <a:gd name="connsiteY14" fmla="*/ 0 h 2958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062874" h="2958061">
                <a:moveTo>
                  <a:pt x="0" y="0"/>
                </a:moveTo>
                <a:lnTo>
                  <a:pt x="2480424" y="0"/>
                </a:lnTo>
                <a:lnTo>
                  <a:pt x="2819429" y="542393"/>
                </a:lnTo>
                <a:lnTo>
                  <a:pt x="2819431" y="542394"/>
                </a:lnTo>
                <a:cubicBezTo>
                  <a:pt x="2819431" y="542394"/>
                  <a:pt x="2819431" y="542395"/>
                  <a:pt x="2819432" y="542396"/>
                </a:cubicBezTo>
                <a:lnTo>
                  <a:pt x="2861168" y="609172"/>
                </a:lnTo>
                <a:lnTo>
                  <a:pt x="2857829" y="611258"/>
                </a:lnTo>
                <a:lnTo>
                  <a:pt x="2898546" y="684285"/>
                </a:lnTo>
                <a:cubicBezTo>
                  <a:pt x="3254429" y="1405511"/>
                  <a:pt x="3017918" y="2289725"/>
                  <a:pt x="2327968" y="2720957"/>
                </a:cubicBezTo>
                <a:cubicBezTo>
                  <a:pt x="2069237" y="2882669"/>
                  <a:pt x="1781187" y="2959151"/>
                  <a:pt x="1496226" y="2958050"/>
                </a:cubicBezTo>
                <a:cubicBezTo>
                  <a:pt x="1021291" y="2956214"/>
                  <a:pt x="554939" y="2738870"/>
                  <a:pt x="247212" y="2341418"/>
                </a:cubicBezTo>
                <a:lnTo>
                  <a:pt x="199412" y="2272818"/>
                </a:lnTo>
                <a:lnTo>
                  <a:pt x="191958" y="2277477"/>
                </a:lnTo>
                <a:lnTo>
                  <a:pt x="7677" y="1982636"/>
                </a:lnTo>
                <a:cubicBezTo>
                  <a:pt x="7677" y="1321757"/>
                  <a:pt x="0" y="660879"/>
                  <a:pt x="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nl-BE"/>
          </a:p>
        </p:txBody>
      </p:sp>
      <p:sp>
        <p:nvSpPr>
          <p:cNvPr id="19" name="Titel 1">
            <a:extLst>
              <a:ext uri="{FF2B5EF4-FFF2-40B4-BE49-F238E27FC236}">
                <a16:creationId xmlns:a16="http://schemas.microsoft.com/office/drawing/2014/main" id="{0984A8E2-302B-7744-89E7-5027FC08F8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93496" y="3429002"/>
            <a:ext cx="3816627" cy="1325563"/>
          </a:xfrm>
        </p:spPr>
        <p:txBody>
          <a:bodyPr/>
          <a:lstStyle>
            <a:lvl1pPr>
              <a:defRPr b="1">
                <a:solidFill>
                  <a:srgbClr val="2F3061"/>
                </a:solidFill>
              </a:defRPr>
            </a:lvl1pPr>
          </a:lstStyle>
          <a:p>
            <a:r>
              <a:rPr lang="nl-BE" dirty="0"/>
              <a:t>Main title</a:t>
            </a:r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352BDD41-72EF-414A-B09F-A8F111818B9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35095" y="5907374"/>
            <a:ext cx="550056" cy="550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57656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title slide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el 1">
            <a:extLst>
              <a:ext uri="{FF2B5EF4-FFF2-40B4-BE49-F238E27FC236}">
                <a16:creationId xmlns:a16="http://schemas.microsoft.com/office/drawing/2014/main" id="{0984A8E2-302B-7744-89E7-5027FC08F8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93496" y="3429002"/>
            <a:ext cx="3816627" cy="1325563"/>
          </a:xfrm>
        </p:spPr>
        <p:txBody>
          <a:bodyPr/>
          <a:lstStyle>
            <a:lvl1pPr>
              <a:defRPr b="1">
                <a:solidFill>
                  <a:srgbClr val="2F3061"/>
                </a:solidFill>
              </a:defRPr>
            </a:lvl1pPr>
          </a:lstStyle>
          <a:p>
            <a:r>
              <a:rPr lang="nl-BE" dirty="0"/>
              <a:t>Main title</a:t>
            </a:r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352BDD41-72EF-414A-B09F-A8F111818B9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35095" y="5907374"/>
            <a:ext cx="550056" cy="550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90410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title slide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F3720CBF-FACD-B84A-A80A-BEB789A82EB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0"/>
            <a:ext cx="5594959" cy="6858000"/>
          </a:xfrm>
          <a:prstGeom prst="rect">
            <a:avLst/>
          </a:prstGeom>
        </p:spPr>
      </p:pic>
      <p:sp>
        <p:nvSpPr>
          <p:cNvPr id="19" name="Titel 1">
            <a:extLst>
              <a:ext uri="{FF2B5EF4-FFF2-40B4-BE49-F238E27FC236}">
                <a16:creationId xmlns:a16="http://schemas.microsoft.com/office/drawing/2014/main" id="{0984A8E2-302B-7744-89E7-5027FC08F8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83047" y="2882524"/>
            <a:ext cx="7098300" cy="1325563"/>
          </a:xfrm>
        </p:spPr>
        <p:txBody>
          <a:bodyPr/>
          <a:lstStyle>
            <a:lvl1pPr>
              <a:defRPr b="1">
                <a:solidFill>
                  <a:srgbClr val="2F3061"/>
                </a:solidFill>
              </a:defRPr>
            </a:lvl1pPr>
          </a:lstStyle>
          <a:p>
            <a:r>
              <a:rPr lang="nl-BE" dirty="0"/>
              <a:t>Subtitle</a:t>
            </a:r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4CE0A52A-1095-7246-B87A-D98B544B9E6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35095" y="5907374"/>
            <a:ext cx="550056" cy="550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79195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title slide - blue +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F3720CBF-FACD-B84A-A80A-BEB789A82EB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0"/>
            <a:ext cx="5594959" cy="6858000"/>
          </a:xfrm>
          <a:prstGeom prst="rect">
            <a:avLst/>
          </a:prstGeom>
        </p:spPr>
      </p:pic>
      <p:sp>
        <p:nvSpPr>
          <p:cNvPr id="19" name="Titel 1">
            <a:extLst>
              <a:ext uri="{FF2B5EF4-FFF2-40B4-BE49-F238E27FC236}">
                <a16:creationId xmlns:a16="http://schemas.microsoft.com/office/drawing/2014/main" id="{0984A8E2-302B-7744-89E7-5027FC08F8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95025" y="2766220"/>
            <a:ext cx="7098300" cy="1325563"/>
          </a:xfrm>
        </p:spPr>
        <p:txBody>
          <a:bodyPr/>
          <a:lstStyle>
            <a:lvl1pPr>
              <a:defRPr b="1">
                <a:solidFill>
                  <a:srgbClr val="2F3061"/>
                </a:solidFill>
              </a:defRPr>
            </a:lvl1pPr>
          </a:lstStyle>
          <a:p>
            <a:r>
              <a:rPr lang="nl-BE" dirty="0"/>
              <a:t>Subtitle</a:t>
            </a:r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4CE0A52A-1095-7246-B87A-D98B544B9E6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35095" y="5907374"/>
            <a:ext cx="550056" cy="550056"/>
          </a:xfrm>
          <a:prstGeom prst="rect">
            <a:avLst/>
          </a:prstGeom>
        </p:spPr>
      </p:pic>
      <p:sp>
        <p:nvSpPr>
          <p:cNvPr id="8" name="Ovaal 7">
            <a:extLst>
              <a:ext uri="{FF2B5EF4-FFF2-40B4-BE49-F238E27FC236}">
                <a16:creationId xmlns:a16="http://schemas.microsoft.com/office/drawing/2014/main" id="{F2CDD907-7C91-8C43-8B14-B29EBF82638D}"/>
              </a:ext>
            </a:extLst>
          </p:cNvPr>
          <p:cNvSpPr/>
          <p:nvPr/>
        </p:nvSpPr>
        <p:spPr>
          <a:xfrm>
            <a:off x="3205716" y="2766220"/>
            <a:ext cx="1325563" cy="1325563"/>
          </a:xfrm>
          <a:prstGeom prst="ellipse">
            <a:avLst/>
          </a:prstGeom>
          <a:gradFill>
            <a:gsLst>
              <a:gs pos="0">
                <a:schemeClr val="accent1">
                  <a:lumMod val="30000"/>
                  <a:lumOff val="70000"/>
                </a:schemeClr>
              </a:gs>
              <a:gs pos="0">
                <a:srgbClr val="B51E37"/>
              </a:gs>
              <a:gs pos="100000">
                <a:srgbClr val="D92140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800" dirty="0"/>
          </a:p>
        </p:txBody>
      </p:sp>
    </p:spTree>
    <p:extLst>
      <p:ext uri="{BB962C8B-B14F-4D97-AF65-F5344CB8AC3E}">
        <p14:creationId xmlns:p14="http://schemas.microsoft.com/office/powerpoint/2010/main" val="225568204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title slide -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Afbeelding 17">
            <a:extLst>
              <a:ext uri="{FF2B5EF4-FFF2-40B4-BE49-F238E27FC236}">
                <a16:creationId xmlns:a16="http://schemas.microsoft.com/office/drawing/2014/main" id="{D935CA05-08A5-6640-BD4E-9D42D2B99F1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84800" y="774700"/>
            <a:ext cx="6807200" cy="6083300"/>
          </a:xfrm>
          <a:prstGeom prst="rect">
            <a:avLst/>
          </a:prstGeom>
        </p:spPr>
      </p:pic>
      <p:sp>
        <p:nvSpPr>
          <p:cNvPr id="19" name="Titel 1">
            <a:extLst>
              <a:ext uri="{FF2B5EF4-FFF2-40B4-BE49-F238E27FC236}">
                <a16:creationId xmlns:a16="http://schemas.microsoft.com/office/drawing/2014/main" id="{0984A8E2-302B-7744-89E7-5027FC08F8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46851" y="2882524"/>
            <a:ext cx="7098300" cy="1325563"/>
          </a:xfrm>
        </p:spPr>
        <p:txBody>
          <a:bodyPr/>
          <a:lstStyle>
            <a:lvl1pPr>
              <a:defRPr b="1">
                <a:solidFill>
                  <a:srgbClr val="2F3061"/>
                </a:solidFill>
              </a:defRPr>
            </a:lvl1pPr>
          </a:lstStyle>
          <a:p>
            <a:r>
              <a:rPr lang="nl-BE" dirty="0"/>
              <a:t>Subtitle</a:t>
            </a:r>
          </a:p>
        </p:txBody>
      </p:sp>
      <p:pic>
        <p:nvPicPr>
          <p:cNvPr id="20" name="Afbeelding 19">
            <a:extLst>
              <a:ext uri="{FF2B5EF4-FFF2-40B4-BE49-F238E27FC236}">
                <a16:creationId xmlns:a16="http://schemas.microsoft.com/office/drawing/2014/main" id="{67A19EDD-5C1B-3D40-B6FE-8F7B05A6F94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9439" y="5996844"/>
            <a:ext cx="553427" cy="553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73168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title slide - red +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Afbeelding 17">
            <a:extLst>
              <a:ext uri="{FF2B5EF4-FFF2-40B4-BE49-F238E27FC236}">
                <a16:creationId xmlns:a16="http://schemas.microsoft.com/office/drawing/2014/main" id="{D935CA05-08A5-6640-BD4E-9D42D2B99F1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84800" y="774700"/>
            <a:ext cx="6807200" cy="6083300"/>
          </a:xfrm>
          <a:prstGeom prst="rect">
            <a:avLst/>
          </a:prstGeom>
        </p:spPr>
      </p:pic>
      <p:sp>
        <p:nvSpPr>
          <p:cNvPr id="19" name="Titel 1">
            <a:extLst>
              <a:ext uri="{FF2B5EF4-FFF2-40B4-BE49-F238E27FC236}">
                <a16:creationId xmlns:a16="http://schemas.microsoft.com/office/drawing/2014/main" id="{0984A8E2-302B-7744-89E7-5027FC08F8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78882" y="3153570"/>
            <a:ext cx="5097535" cy="1325563"/>
          </a:xfrm>
        </p:spPr>
        <p:txBody>
          <a:bodyPr/>
          <a:lstStyle>
            <a:lvl1pPr>
              <a:defRPr b="1">
                <a:solidFill>
                  <a:srgbClr val="2F3061"/>
                </a:solidFill>
              </a:defRPr>
            </a:lvl1pPr>
          </a:lstStyle>
          <a:p>
            <a:r>
              <a:rPr lang="nl-BE" dirty="0"/>
              <a:t>Subtitle</a:t>
            </a:r>
          </a:p>
        </p:txBody>
      </p:sp>
      <p:pic>
        <p:nvPicPr>
          <p:cNvPr id="20" name="Afbeelding 19">
            <a:extLst>
              <a:ext uri="{FF2B5EF4-FFF2-40B4-BE49-F238E27FC236}">
                <a16:creationId xmlns:a16="http://schemas.microsoft.com/office/drawing/2014/main" id="{67A19EDD-5C1B-3D40-B6FE-8F7B05A6F94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9439" y="5996844"/>
            <a:ext cx="553427" cy="553427"/>
          </a:xfrm>
          <a:prstGeom prst="rect">
            <a:avLst/>
          </a:prstGeom>
        </p:spPr>
      </p:pic>
      <p:sp>
        <p:nvSpPr>
          <p:cNvPr id="6" name="Ovaal 5">
            <a:extLst>
              <a:ext uri="{FF2B5EF4-FFF2-40B4-BE49-F238E27FC236}">
                <a16:creationId xmlns:a16="http://schemas.microsoft.com/office/drawing/2014/main" id="{ABA05120-1F41-7243-B868-BBE3E9BF4237}"/>
              </a:ext>
            </a:extLst>
          </p:cNvPr>
          <p:cNvSpPr/>
          <p:nvPr/>
        </p:nvSpPr>
        <p:spPr>
          <a:xfrm>
            <a:off x="7156704" y="3343658"/>
            <a:ext cx="1325563" cy="1325563"/>
          </a:xfrm>
          <a:prstGeom prst="ellipse">
            <a:avLst/>
          </a:prstGeom>
          <a:gradFill>
            <a:gsLst>
              <a:gs pos="0">
                <a:schemeClr val="accent1">
                  <a:lumMod val="30000"/>
                  <a:lumOff val="70000"/>
                </a:schemeClr>
              </a:gs>
              <a:gs pos="0">
                <a:srgbClr val="31317A"/>
              </a:gs>
              <a:gs pos="99000">
                <a:srgbClr val="2F306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800" dirty="0"/>
          </a:p>
        </p:txBody>
      </p:sp>
    </p:spTree>
    <p:extLst>
      <p:ext uri="{BB962C8B-B14F-4D97-AF65-F5344CB8AC3E}">
        <p14:creationId xmlns:p14="http://schemas.microsoft.com/office/powerpoint/2010/main" val="403415486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title slide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el 1">
            <a:extLst>
              <a:ext uri="{FF2B5EF4-FFF2-40B4-BE49-F238E27FC236}">
                <a16:creationId xmlns:a16="http://schemas.microsoft.com/office/drawing/2014/main" id="{0984A8E2-302B-7744-89E7-5027FC08F8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93496" y="3429002"/>
            <a:ext cx="3816627" cy="1325563"/>
          </a:xfrm>
        </p:spPr>
        <p:txBody>
          <a:bodyPr/>
          <a:lstStyle>
            <a:lvl1pPr>
              <a:defRPr b="1">
                <a:solidFill>
                  <a:srgbClr val="2F3061"/>
                </a:solidFill>
              </a:defRPr>
            </a:lvl1pPr>
          </a:lstStyle>
          <a:p>
            <a:r>
              <a:rPr lang="nl-BE" dirty="0"/>
              <a:t>Subtitle</a:t>
            </a:r>
          </a:p>
        </p:txBody>
      </p:sp>
      <p:cxnSp>
        <p:nvCxnSpPr>
          <p:cNvPr id="6" name="Rechte verbindingslijn 5">
            <a:extLst>
              <a:ext uri="{FF2B5EF4-FFF2-40B4-BE49-F238E27FC236}">
                <a16:creationId xmlns:a16="http://schemas.microsoft.com/office/drawing/2014/main" id="{836B44C9-C995-184E-AD1B-A9D2F7ACC8D9}"/>
              </a:ext>
            </a:extLst>
          </p:cNvPr>
          <p:cNvCxnSpPr>
            <a:cxnSpLocks/>
          </p:cNvCxnSpPr>
          <p:nvPr userDrawn="1"/>
        </p:nvCxnSpPr>
        <p:spPr>
          <a:xfrm>
            <a:off x="7066611" y="2717800"/>
            <a:ext cx="0" cy="2933246"/>
          </a:xfrm>
          <a:prstGeom prst="line">
            <a:avLst/>
          </a:prstGeom>
          <a:ln>
            <a:solidFill>
              <a:srgbClr val="B51E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Afbeelding 11">
            <a:extLst>
              <a:ext uri="{FF2B5EF4-FFF2-40B4-BE49-F238E27FC236}">
                <a16:creationId xmlns:a16="http://schemas.microsoft.com/office/drawing/2014/main" id="{66A60DA1-4FAB-F54A-B480-E363B025644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35095" y="5907374"/>
            <a:ext cx="550056" cy="550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68469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ubtitle slide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Afbeelding 8">
            <a:extLst>
              <a:ext uri="{FF2B5EF4-FFF2-40B4-BE49-F238E27FC236}">
                <a16:creationId xmlns:a16="http://schemas.microsoft.com/office/drawing/2014/main" id="{559E3F3E-F5E4-A344-A3BA-9E001856083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"/>
            <a:ext cx="10346320" cy="12681963"/>
          </a:xfrm>
          <a:prstGeom prst="rect">
            <a:avLst/>
          </a:prstGeom>
        </p:spPr>
      </p:pic>
      <p:pic>
        <p:nvPicPr>
          <p:cNvPr id="12" name="Afbeelding 11">
            <a:extLst>
              <a:ext uri="{FF2B5EF4-FFF2-40B4-BE49-F238E27FC236}">
                <a16:creationId xmlns:a16="http://schemas.microsoft.com/office/drawing/2014/main" id="{66A60DA1-4FAB-F54A-B480-E363B025644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35095" y="5907374"/>
            <a:ext cx="550056" cy="550056"/>
          </a:xfrm>
          <a:prstGeom prst="rect">
            <a:avLst/>
          </a:prstGeom>
        </p:spPr>
      </p:pic>
      <p:pic>
        <p:nvPicPr>
          <p:cNvPr id="2" name="Afbeelding 1">
            <a:extLst>
              <a:ext uri="{FF2B5EF4-FFF2-40B4-BE49-F238E27FC236}">
                <a16:creationId xmlns:a16="http://schemas.microsoft.com/office/drawing/2014/main" id="{F49EBAF4-8500-5041-A18C-3D5FF7FDF55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134157" y="997562"/>
            <a:ext cx="927100" cy="698500"/>
          </a:xfrm>
          <a:prstGeom prst="rect">
            <a:avLst/>
          </a:prstGeom>
        </p:spPr>
      </p:pic>
      <p:pic>
        <p:nvPicPr>
          <p:cNvPr id="10" name="Afbeelding 9">
            <a:extLst>
              <a:ext uri="{FF2B5EF4-FFF2-40B4-BE49-F238E27FC236}">
                <a16:creationId xmlns:a16="http://schemas.microsoft.com/office/drawing/2014/main" id="{1B408E1C-868A-B943-ABD5-D4A73BA074A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 rot="10800000">
            <a:off x="5928070" y="5391456"/>
            <a:ext cx="927100" cy="698500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D88AA19-58F5-3E40-84C3-6736D0B7098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684521" y="2345774"/>
            <a:ext cx="6000631" cy="2411577"/>
          </a:xfrm>
        </p:spPr>
        <p:txBody>
          <a:bodyPr/>
          <a:lstStyle>
            <a:lvl1pPr>
              <a:buClr>
                <a:srgbClr val="B51E37"/>
              </a:buClr>
              <a:defRPr>
                <a:solidFill>
                  <a:srgbClr val="2F3061"/>
                </a:solidFill>
              </a:defRPr>
            </a:lvl1pPr>
            <a:lvl2pPr>
              <a:buClr>
                <a:srgbClr val="B51E37"/>
              </a:buClr>
              <a:defRPr>
                <a:solidFill>
                  <a:srgbClr val="2F3061"/>
                </a:solidFill>
              </a:defRPr>
            </a:lvl2pPr>
            <a:lvl3pPr>
              <a:buClr>
                <a:srgbClr val="B51E37"/>
              </a:buClr>
              <a:defRPr>
                <a:solidFill>
                  <a:srgbClr val="2F3061"/>
                </a:solidFill>
              </a:defRPr>
            </a:lvl3pPr>
            <a:lvl4pPr>
              <a:buClr>
                <a:srgbClr val="B51E37"/>
              </a:buClr>
              <a:defRPr>
                <a:solidFill>
                  <a:srgbClr val="2F306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25615836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hoek 4">
            <a:extLst>
              <a:ext uri="{FF2B5EF4-FFF2-40B4-BE49-F238E27FC236}">
                <a16:creationId xmlns:a16="http://schemas.microsoft.com/office/drawing/2014/main" id="{C1E694F0-8BCD-874D-8471-C7DC5F5B93F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30000"/>
                  <a:lumOff val="70000"/>
                </a:schemeClr>
              </a:gs>
              <a:gs pos="0">
                <a:srgbClr val="2F3061"/>
              </a:gs>
              <a:gs pos="100000">
                <a:srgbClr val="3B3C76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800"/>
          </a:p>
        </p:txBody>
      </p:sp>
      <p:sp>
        <p:nvSpPr>
          <p:cNvPr id="9" name="Vrije vorm 8">
            <a:extLst>
              <a:ext uri="{FF2B5EF4-FFF2-40B4-BE49-F238E27FC236}">
                <a16:creationId xmlns:a16="http://schemas.microsoft.com/office/drawing/2014/main" id="{265C7F9B-2CDA-214A-800C-01E84161117E}"/>
              </a:ext>
            </a:extLst>
          </p:cNvPr>
          <p:cNvSpPr/>
          <p:nvPr userDrawn="1"/>
        </p:nvSpPr>
        <p:spPr>
          <a:xfrm>
            <a:off x="1755355" y="1499672"/>
            <a:ext cx="8410255" cy="4012894"/>
          </a:xfrm>
          <a:custGeom>
            <a:avLst/>
            <a:gdLst>
              <a:gd name="connsiteX0" fmla="*/ 5001657 w 6742322"/>
              <a:gd name="connsiteY0" fmla="*/ 0 h 3481330"/>
              <a:gd name="connsiteX1" fmla="*/ 5001659 w 6742322"/>
              <a:gd name="connsiteY1" fmla="*/ 0 h 3481330"/>
              <a:gd name="connsiteX2" fmla="*/ 5045725 w 6742322"/>
              <a:gd name="connsiteY2" fmla="*/ 0 h 3481330"/>
              <a:gd name="connsiteX3" fmla="*/ 5045725 w 6742322"/>
              <a:gd name="connsiteY3" fmla="*/ 2225 h 3481330"/>
              <a:gd name="connsiteX4" fmla="*/ 5179630 w 6742322"/>
              <a:gd name="connsiteY4" fmla="*/ 8987 h 3481330"/>
              <a:gd name="connsiteX5" fmla="*/ 6742322 w 6742322"/>
              <a:gd name="connsiteY5" fmla="*/ 1740665 h 3481330"/>
              <a:gd name="connsiteX6" fmla="*/ 5179630 w 6742322"/>
              <a:gd name="connsiteY6" fmla="*/ 3472343 h 3481330"/>
              <a:gd name="connsiteX7" fmla="*/ 5045725 w 6742322"/>
              <a:gd name="connsiteY7" fmla="*/ 3479105 h 3481330"/>
              <a:gd name="connsiteX8" fmla="*/ 5045725 w 6742322"/>
              <a:gd name="connsiteY8" fmla="*/ 3481330 h 3481330"/>
              <a:gd name="connsiteX9" fmla="*/ 5001657 w 6742322"/>
              <a:gd name="connsiteY9" fmla="*/ 3481330 h 3481330"/>
              <a:gd name="connsiteX10" fmla="*/ 1740665 w 6742322"/>
              <a:gd name="connsiteY10" fmla="*/ 3481330 h 3481330"/>
              <a:gd name="connsiteX11" fmla="*/ 0 w 6742322"/>
              <a:gd name="connsiteY11" fmla="*/ 1740665 h 3481330"/>
              <a:gd name="connsiteX12" fmla="*/ 1740665 w 6742322"/>
              <a:gd name="connsiteY12" fmla="*/ 0 h 3481330"/>
              <a:gd name="connsiteX13" fmla="*/ 5001655 w 6742322"/>
              <a:gd name="connsiteY13" fmla="*/ 0 h 3481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6742322" h="3481330">
                <a:moveTo>
                  <a:pt x="5001657" y="0"/>
                </a:moveTo>
                <a:lnTo>
                  <a:pt x="5001659" y="0"/>
                </a:lnTo>
                <a:lnTo>
                  <a:pt x="5045725" y="0"/>
                </a:lnTo>
                <a:lnTo>
                  <a:pt x="5045725" y="2225"/>
                </a:lnTo>
                <a:lnTo>
                  <a:pt x="5179630" y="8987"/>
                </a:lnTo>
                <a:cubicBezTo>
                  <a:pt x="6057371" y="98126"/>
                  <a:pt x="6742322" y="839406"/>
                  <a:pt x="6742322" y="1740665"/>
                </a:cubicBezTo>
                <a:cubicBezTo>
                  <a:pt x="6742322" y="2641924"/>
                  <a:pt x="6057371" y="3383204"/>
                  <a:pt x="5179630" y="3472343"/>
                </a:cubicBezTo>
                <a:lnTo>
                  <a:pt x="5045725" y="3479105"/>
                </a:lnTo>
                <a:lnTo>
                  <a:pt x="5045725" y="3481330"/>
                </a:lnTo>
                <a:lnTo>
                  <a:pt x="5001657" y="3481330"/>
                </a:lnTo>
                <a:lnTo>
                  <a:pt x="1740665" y="3481330"/>
                </a:lnTo>
                <a:cubicBezTo>
                  <a:pt x="779322" y="3481330"/>
                  <a:pt x="0" y="2702008"/>
                  <a:pt x="0" y="1740665"/>
                </a:cubicBezTo>
                <a:cubicBezTo>
                  <a:pt x="0" y="779322"/>
                  <a:pt x="779322" y="0"/>
                  <a:pt x="1740665" y="0"/>
                </a:cubicBezTo>
                <a:lnTo>
                  <a:pt x="5001655" y="0"/>
                </a:lnTo>
                <a:close/>
              </a:path>
            </a:pathLst>
          </a:custGeom>
          <a:noFill/>
          <a:ln>
            <a:solidFill>
              <a:srgbClr val="C9FF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800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3C34E76C-08E4-584E-AB5C-35ED3E239F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472379" y="1150422"/>
            <a:ext cx="927100" cy="698500"/>
          </a:xfrm>
          <a:prstGeom prst="rect">
            <a:avLst/>
          </a:prstGeom>
        </p:spPr>
      </p:pic>
      <p:pic>
        <p:nvPicPr>
          <p:cNvPr id="18" name="Afbeelding 17">
            <a:extLst>
              <a:ext uri="{FF2B5EF4-FFF2-40B4-BE49-F238E27FC236}">
                <a16:creationId xmlns:a16="http://schemas.microsoft.com/office/drawing/2014/main" id="{ECFCC1B1-F7FD-8643-BBFE-9ACDF8EBEA9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0800000">
            <a:off x="7420217" y="5267823"/>
            <a:ext cx="927100" cy="698500"/>
          </a:xfrm>
          <a:prstGeom prst="rect">
            <a:avLst/>
          </a:prstGeom>
        </p:spPr>
      </p:pic>
      <p:sp>
        <p:nvSpPr>
          <p:cNvPr id="16" name="Tijdelijke aanduiding voor afbeelding 6">
            <a:extLst>
              <a:ext uri="{FF2B5EF4-FFF2-40B4-BE49-F238E27FC236}">
                <a16:creationId xmlns:a16="http://schemas.microsoft.com/office/drawing/2014/main" id="{912BB4F8-F768-4E44-8947-43EEAACE265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763301" y="433825"/>
            <a:ext cx="1777851" cy="1813888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nl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BB20D1-3A47-634B-9B2D-2DD3A875CDB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79726" y="2446338"/>
            <a:ext cx="6091239" cy="2347912"/>
          </a:xfrm>
        </p:spPr>
        <p:txBody>
          <a:bodyPr/>
          <a:lstStyle>
            <a:lvl1pPr>
              <a:buClr>
                <a:srgbClr val="C9FFC9"/>
              </a:buClr>
              <a:defRPr>
                <a:solidFill>
                  <a:schemeClr val="bg1"/>
                </a:solidFill>
              </a:defRPr>
            </a:lvl1pPr>
            <a:lvl2pPr>
              <a:buClr>
                <a:srgbClr val="C9FFC9"/>
              </a:buClr>
              <a:defRPr>
                <a:solidFill>
                  <a:schemeClr val="bg1"/>
                </a:solidFill>
              </a:defRPr>
            </a:lvl2pPr>
            <a:lvl3pPr>
              <a:buClr>
                <a:srgbClr val="C9FFC9"/>
              </a:buClr>
              <a:defRPr>
                <a:solidFill>
                  <a:schemeClr val="bg1"/>
                </a:solidFill>
              </a:defRPr>
            </a:lvl3pPr>
            <a:lvl4pPr>
              <a:buClr>
                <a:srgbClr val="C9FFC9"/>
              </a:buClr>
              <a:defRPr>
                <a:solidFill>
                  <a:schemeClr val="bg1"/>
                </a:solidFill>
              </a:defRPr>
            </a:lvl4pPr>
            <a:lvl5pPr>
              <a:buClr>
                <a:srgbClr val="C9FFC9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BE" dirty="0"/>
          </a:p>
        </p:txBody>
      </p:sp>
      <p:pic>
        <p:nvPicPr>
          <p:cNvPr id="10" name="Afbeelding 16">
            <a:extLst>
              <a:ext uri="{FF2B5EF4-FFF2-40B4-BE49-F238E27FC236}">
                <a16:creationId xmlns:a16="http://schemas.microsoft.com/office/drawing/2014/main" id="{319E5ADD-7885-5345-A9A0-0B41D61BB19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24220" y="5996844"/>
            <a:ext cx="553427" cy="553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84067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hoek 4">
            <a:extLst>
              <a:ext uri="{FF2B5EF4-FFF2-40B4-BE49-F238E27FC236}">
                <a16:creationId xmlns:a16="http://schemas.microsoft.com/office/drawing/2014/main" id="{C1E694F0-8BCD-874D-8471-C7DC5F5B93F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30000"/>
                  <a:lumOff val="70000"/>
                </a:schemeClr>
              </a:gs>
              <a:gs pos="0">
                <a:srgbClr val="B51C36"/>
              </a:gs>
              <a:gs pos="100000">
                <a:srgbClr val="D8214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800"/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7D48962C-ECFA-6D4D-8177-73AC858770A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60939" y="1062287"/>
            <a:ext cx="927100" cy="698500"/>
          </a:xfrm>
          <a:prstGeom prst="rect">
            <a:avLst/>
          </a:prstGeom>
        </p:spPr>
      </p:pic>
      <p:pic>
        <p:nvPicPr>
          <p:cNvPr id="15" name="Afbeelding 14">
            <a:extLst>
              <a:ext uri="{FF2B5EF4-FFF2-40B4-BE49-F238E27FC236}">
                <a16:creationId xmlns:a16="http://schemas.microsoft.com/office/drawing/2014/main" id="{FA6EABB2-A6AA-D741-9AAA-92B6CA3146F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0800000">
            <a:off x="1202905" y="5097213"/>
            <a:ext cx="927100" cy="698500"/>
          </a:xfrm>
          <a:prstGeom prst="rect">
            <a:avLst/>
          </a:prstGeom>
        </p:spPr>
      </p:pic>
      <p:sp>
        <p:nvSpPr>
          <p:cNvPr id="16" name="Tijdelijke aanduiding voor inhoud 2">
            <a:extLst>
              <a:ext uri="{FF2B5EF4-FFF2-40B4-BE49-F238E27FC236}">
                <a16:creationId xmlns:a16="http://schemas.microsoft.com/office/drawing/2014/main" id="{A731B73A-1CBD-4C49-AA36-B7C0F907EE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0939" y="2416676"/>
            <a:ext cx="5083927" cy="2024648"/>
          </a:xfrm>
          <a:prstGeom prst="rect">
            <a:avLst/>
          </a:prstGeom>
        </p:spPr>
        <p:txBody>
          <a:bodyPr/>
          <a:lstStyle>
            <a:lvl1pPr marL="0" indent="0">
              <a:buClr>
                <a:srgbClr val="2F3061"/>
              </a:buClr>
              <a:buNone/>
              <a:defRPr>
                <a:solidFill>
                  <a:schemeClr val="bg1"/>
                </a:solidFill>
              </a:defRPr>
            </a:lvl1pPr>
            <a:lvl2pPr marL="457189" indent="0">
              <a:buClr>
                <a:srgbClr val="2F3061"/>
              </a:buClr>
              <a:buNone/>
              <a:defRPr>
                <a:solidFill>
                  <a:schemeClr val="bg1"/>
                </a:solidFill>
              </a:defRPr>
            </a:lvl2pPr>
            <a:lvl3pPr marL="914377" indent="0">
              <a:buClr>
                <a:srgbClr val="2F3061"/>
              </a:buClr>
              <a:buNone/>
              <a:defRPr>
                <a:solidFill>
                  <a:schemeClr val="bg1"/>
                </a:solidFill>
              </a:defRPr>
            </a:lvl3pPr>
            <a:lvl4pPr marL="1371566" indent="0">
              <a:buClr>
                <a:srgbClr val="2F3061"/>
              </a:buClr>
              <a:buNone/>
              <a:defRPr>
                <a:solidFill>
                  <a:schemeClr val="bg1"/>
                </a:solidFill>
              </a:defRPr>
            </a:lvl4pPr>
            <a:lvl5pPr marL="1828754" indent="0">
              <a:buClr>
                <a:srgbClr val="2F3061"/>
              </a:buCl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pic>
        <p:nvPicPr>
          <p:cNvPr id="17" name="Afbeelding 16">
            <a:extLst>
              <a:ext uri="{FF2B5EF4-FFF2-40B4-BE49-F238E27FC236}">
                <a16:creationId xmlns:a16="http://schemas.microsoft.com/office/drawing/2014/main" id="{0578CD6F-05CB-DF43-859B-F044877BD2D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24220" y="5996844"/>
            <a:ext cx="553427" cy="553427"/>
          </a:xfrm>
          <a:prstGeom prst="rect">
            <a:avLst/>
          </a:prstGeom>
        </p:spPr>
      </p:pic>
      <p:sp>
        <p:nvSpPr>
          <p:cNvPr id="9" name="Tijdelijke aanduiding voor afbeelding 8">
            <a:extLst>
              <a:ext uri="{FF2B5EF4-FFF2-40B4-BE49-F238E27FC236}">
                <a16:creationId xmlns:a16="http://schemas.microsoft.com/office/drawing/2014/main" id="{A2D9E779-722F-494E-A091-86CF51EFB19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981249" y="628385"/>
            <a:ext cx="4519683" cy="5060726"/>
          </a:xfrm>
          <a:custGeom>
            <a:avLst/>
            <a:gdLst>
              <a:gd name="connsiteX0" fmla="*/ 1839553 w 4519683"/>
              <a:gd name="connsiteY0" fmla="*/ 636 h 5060726"/>
              <a:gd name="connsiteX1" fmla="*/ 3527085 w 4519683"/>
              <a:gd name="connsiteY1" fmla="*/ 945310 h 5060726"/>
              <a:gd name="connsiteX2" fmla="*/ 3539024 w 4519683"/>
              <a:gd name="connsiteY2" fmla="*/ 968632 h 5060726"/>
              <a:gd name="connsiteX3" fmla="*/ 3540167 w 4519683"/>
              <a:gd name="connsiteY3" fmla="*/ 967972 h 5060726"/>
              <a:gd name="connsiteX4" fmla="*/ 4243704 w 4519683"/>
              <a:gd name="connsiteY4" fmla="*/ 2186534 h 5060726"/>
              <a:gd name="connsiteX5" fmla="*/ 4241739 w 4519683"/>
              <a:gd name="connsiteY5" fmla="*/ 2187669 h 5060726"/>
              <a:gd name="connsiteX6" fmla="*/ 4266158 w 4519683"/>
              <a:gd name="connsiteY6" fmla="*/ 2225428 h 5060726"/>
              <a:gd name="connsiteX7" fmla="*/ 3574374 w 4519683"/>
              <a:gd name="connsiteY7" fmla="*/ 4807200 h 5060726"/>
              <a:gd name="connsiteX8" fmla="*/ 992602 w 4519683"/>
              <a:gd name="connsiteY8" fmla="*/ 4115417 h 5060726"/>
              <a:gd name="connsiteX9" fmla="*/ 972111 w 4519683"/>
              <a:gd name="connsiteY9" fmla="*/ 4075389 h 5060726"/>
              <a:gd name="connsiteX10" fmla="*/ 970147 w 4519683"/>
              <a:gd name="connsiteY10" fmla="*/ 4076523 h 5060726"/>
              <a:gd name="connsiteX11" fmla="*/ 266610 w 4519683"/>
              <a:gd name="connsiteY11" fmla="*/ 2857962 h 5060726"/>
              <a:gd name="connsiteX12" fmla="*/ 267755 w 4519683"/>
              <a:gd name="connsiteY12" fmla="*/ 2857301 h 5060726"/>
              <a:gd name="connsiteX13" fmla="*/ 253527 w 4519683"/>
              <a:gd name="connsiteY13" fmla="*/ 2835300 h 5060726"/>
              <a:gd name="connsiteX14" fmla="*/ 945311 w 4519683"/>
              <a:gd name="connsiteY14" fmla="*/ 266778 h 5060726"/>
              <a:gd name="connsiteX15" fmla="*/ 1839553 w 4519683"/>
              <a:gd name="connsiteY15" fmla="*/ 636 h 5060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519683" h="5060726">
                <a:moveTo>
                  <a:pt x="1839553" y="636"/>
                </a:moveTo>
                <a:cubicBezTo>
                  <a:pt x="2509803" y="-16772"/>
                  <a:pt x="3168275" y="323832"/>
                  <a:pt x="3527085" y="945310"/>
                </a:cubicBezTo>
                <a:lnTo>
                  <a:pt x="3539024" y="968632"/>
                </a:lnTo>
                <a:lnTo>
                  <a:pt x="3540167" y="967972"/>
                </a:lnTo>
                <a:lnTo>
                  <a:pt x="4243704" y="2186534"/>
                </a:lnTo>
                <a:lnTo>
                  <a:pt x="4241739" y="2187669"/>
                </a:lnTo>
                <a:lnTo>
                  <a:pt x="4266158" y="2225428"/>
                </a:lnTo>
                <a:cubicBezTo>
                  <a:pt x="4788064" y="3129395"/>
                  <a:pt x="4478341" y="4285295"/>
                  <a:pt x="3574374" y="4807200"/>
                </a:cubicBezTo>
                <a:cubicBezTo>
                  <a:pt x="2670407" y="5329106"/>
                  <a:pt x="1514508" y="5019384"/>
                  <a:pt x="992602" y="4115417"/>
                </a:cubicBezTo>
                <a:lnTo>
                  <a:pt x="972111" y="4075389"/>
                </a:lnTo>
                <a:lnTo>
                  <a:pt x="970147" y="4076523"/>
                </a:lnTo>
                <a:lnTo>
                  <a:pt x="266610" y="2857962"/>
                </a:lnTo>
                <a:lnTo>
                  <a:pt x="267755" y="2857301"/>
                </a:lnTo>
                <a:lnTo>
                  <a:pt x="253527" y="2835300"/>
                </a:lnTo>
                <a:cubicBezTo>
                  <a:pt x="-268380" y="1931332"/>
                  <a:pt x="41343" y="788684"/>
                  <a:pt x="945311" y="266778"/>
                </a:cubicBezTo>
                <a:cubicBezTo>
                  <a:pt x="1227801" y="103682"/>
                  <a:pt x="1534894" y="8548"/>
                  <a:pt x="1839553" y="636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6476612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eValueChai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41C24D16-DDE8-3349-9068-78F6F09765C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05807" y="1054434"/>
            <a:ext cx="4540123" cy="4749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4927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Afbeelding 8">
            <a:extLst>
              <a:ext uri="{FF2B5EF4-FFF2-40B4-BE49-F238E27FC236}">
                <a16:creationId xmlns:a16="http://schemas.microsoft.com/office/drawing/2014/main" id="{559E3F3E-F5E4-A344-A3BA-9E001856083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"/>
            <a:ext cx="10346320" cy="12681963"/>
          </a:xfrm>
          <a:prstGeom prst="rect">
            <a:avLst/>
          </a:prstGeom>
        </p:spPr>
      </p:pic>
      <p:pic>
        <p:nvPicPr>
          <p:cNvPr id="12" name="Afbeelding 11">
            <a:extLst>
              <a:ext uri="{FF2B5EF4-FFF2-40B4-BE49-F238E27FC236}">
                <a16:creationId xmlns:a16="http://schemas.microsoft.com/office/drawing/2014/main" id="{66A60DA1-4FAB-F54A-B480-E363B025644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35095" y="5907374"/>
            <a:ext cx="550056" cy="550056"/>
          </a:xfrm>
          <a:prstGeom prst="rect">
            <a:avLst/>
          </a:prstGeom>
        </p:spPr>
      </p:pic>
      <p:pic>
        <p:nvPicPr>
          <p:cNvPr id="2" name="Afbeelding 1">
            <a:extLst>
              <a:ext uri="{FF2B5EF4-FFF2-40B4-BE49-F238E27FC236}">
                <a16:creationId xmlns:a16="http://schemas.microsoft.com/office/drawing/2014/main" id="{F49EBAF4-8500-5041-A18C-3D5FF7FDF55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134157" y="997562"/>
            <a:ext cx="927100" cy="698500"/>
          </a:xfrm>
          <a:prstGeom prst="rect">
            <a:avLst/>
          </a:prstGeom>
        </p:spPr>
      </p:pic>
      <p:pic>
        <p:nvPicPr>
          <p:cNvPr id="10" name="Afbeelding 9">
            <a:extLst>
              <a:ext uri="{FF2B5EF4-FFF2-40B4-BE49-F238E27FC236}">
                <a16:creationId xmlns:a16="http://schemas.microsoft.com/office/drawing/2014/main" id="{1B408E1C-868A-B943-ABD5-D4A73BA074A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 rot="10800000">
            <a:off x="5928070" y="5391456"/>
            <a:ext cx="927100" cy="698500"/>
          </a:xfrm>
          <a:prstGeom prst="rect">
            <a:avLst/>
          </a:prstGeom>
        </p:spPr>
      </p:pic>
      <p:sp>
        <p:nvSpPr>
          <p:cNvPr id="7" name="Tijdelijke aanduiding voor afbeelding 6">
            <a:extLst>
              <a:ext uri="{FF2B5EF4-FFF2-40B4-BE49-F238E27FC236}">
                <a16:creationId xmlns:a16="http://schemas.microsoft.com/office/drawing/2014/main" id="{54887259-C89B-AA4A-B5B3-DD0327242BE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67479" y="1485320"/>
            <a:ext cx="4194916" cy="4697082"/>
          </a:xfrm>
          <a:custGeom>
            <a:avLst/>
            <a:gdLst>
              <a:gd name="connsiteX0" fmla="*/ 1839553 w 4519683"/>
              <a:gd name="connsiteY0" fmla="*/ 636 h 5060726"/>
              <a:gd name="connsiteX1" fmla="*/ 3527085 w 4519683"/>
              <a:gd name="connsiteY1" fmla="*/ 945310 h 5060726"/>
              <a:gd name="connsiteX2" fmla="*/ 3539024 w 4519683"/>
              <a:gd name="connsiteY2" fmla="*/ 968632 h 5060726"/>
              <a:gd name="connsiteX3" fmla="*/ 3540167 w 4519683"/>
              <a:gd name="connsiteY3" fmla="*/ 967972 h 5060726"/>
              <a:gd name="connsiteX4" fmla="*/ 4243704 w 4519683"/>
              <a:gd name="connsiteY4" fmla="*/ 2186534 h 5060726"/>
              <a:gd name="connsiteX5" fmla="*/ 4241739 w 4519683"/>
              <a:gd name="connsiteY5" fmla="*/ 2187669 h 5060726"/>
              <a:gd name="connsiteX6" fmla="*/ 4266158 w 4519683"/>
              <a:gd name="connsiteY6" fmla="*/ 2225428 h 5060726"/>
              <a:gd name="connsiteX7" fmla="*/ 3574374 w 4519683"/>
              <a:gd name="connsiteY7" fmla="*/ 4807200 h 5060726"/>
              <a:gd name="connsiteX8" fmla="*/ 992602 w 4519683"/>
              <a:gd name="connsiteY8" fmla="*/ 4115417 h 5060726"/>
              <a:gd name="connsiteX9" fmla="*/ 972111 w 4519683"/>
              <a:gd name="connsiteY9" fmla="*/ 4075389 h 5060726"/>
              <a:gd name="connsiteX10" fmla="*/ 970147 w 4519683"/>
              <a:gd name="connsiteY10" fmla="*/ 4076523 h 5060726"/>
              <a:gd name="connsiteX11" fmla="*/ 266610 w 4519683"/>
              <a:gd name="connsiteY11" fmla="*/ 2857962 h 5060726"/>
              <a:gd name="connsiteX12" fmla="*/ 267755 w 4519683"/>
              <a:gd name="connsiteY12" fmla="*/ 2857301 h 5060726"/>
              <a:gd name="connsiteX13" fmla="*/ 253527 w 4519683"/>
              <a:gd name="connsiteY13" fmla="*/ 2835300 h 5060726"/>
              <a:gd name="connsiteX14" fmla="*/ 945311 w 4519683"/>
              <a:gd name="connsiteY14" fmla="*/ 266778 h 5060726"/>
              <a:gd name="connsiteX15" fmla="*/ 1839553 w 4519683"/>
              <a:gd name="connsiteY15" fmla="*/ 636 h 5060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519683" h="5060726">
                <a:moveTo>
                  <a:pt x="1839553" y="636"/>
                </a:moveTo>
                <a:cubicBezTo>
                  <a:pt x="2509803" y="-16772"/>
                  <a:pt x="3168275" y="323832"/>
                  <a:pt x="3527085" y="945310"/>
                </a:cubicBezTo>
                <a:lnTo>
                  <a:pt x="3539024" y="968632"/>
                </a:lnTo>
                <a:lnTo>
                  <a:pt x="3540167" y="967972"/>
                </a:lnTo>
                <a:lnTo>
                  <a:pt x="4243704" y="2186534"/>
                </a:lnTo>
                <a:lnTo>
                  <a:pt x="4241739" y="2187669"/>
                </a:lnTo>
                <a:lnTo>
                  <a:pt x="4266158" y="2225428"/>
                </a:lnTo>
                <a:cubicBezTo>
                  <a:pt x="4788064" y="3129395"/>
                  <a:pt x="4478341" y="4285295"/>
                  <a:pt x="3574374" y="4807200"/>
                </a:cubicBezTo>
                <a:cubicBezTo>
                  <a:pt x="2670407" y="5329106"/>
                  <a:pt x="1514508" y="5019384"/>
                  <a:pt x="992602" y="4115417"/>
                </a:cubicBezTo>
                <a:lnTo>
                  <a:pt x="972111" y="4075389"/>
                </a:lnTo>
                <a:lnTo>
                  <a:pt x="970147" y="4076523"/>
                </a:lnTo>
                <a:lnTo>
                  <a:pt x="266610" y="2857962"/>
                </a:lnTo>
                <a:lnTo>
                  <a:pt x="267755" y="2857301"/>
                </a:lnTo>
                <a:lnTo>
                  <a:pt x="253527" y="2835300"/>
                </a:lnTo>
                <a:cubicBezTo>
                  <a:pt x="-268380" y="1931332"/>
                  <a:pt x="41343" y="788684"/>
                  <a:pt x="945311" y="266778"/>
                </a:cubicBezTo>
                <a:cubicBezTo>
                  <a:pt x="1227801" y="103682"/>
                  <a:pt x="1534894" y="8548"/>
                  <a:pt x="1839553" y="636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nl-BE"/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9CC4FA85-A2D0-DF44-8D74-75388C054F8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684521" y="2345774"/>
            <a:ext cx="6000631" cy="2411577"/>
          </a:xfrm>
        </p:spPr>
        <p:txBody>
          <a:bodyPr/>
          <a:lstStyle>
            <a:lvl1pPr>
              <a:buClr>
                <a:srgbClr val="B51E37"/>
              </a:buClr>
              <a:defRPr>
                <a:solidFill>
                  <a:srgbClr val="2F3061"/>
                </a:solidFill>
              </a:defRPr>
            </a:lvl1pPr>
            <a:lvl2pPr>
              <a:buClr>
                <a:srgbClr val="B51E37"/>
              </a:buClr>
              <a:defRPr>
                <a:solidFill>
                  <a:srgbClr val="2F3061"/>
                </a:solidFill>
              </a:defRPr>
            </a:lvl2pPr>
            <a:lvl3pPr>
              <a:buClr>
                <a:srgbClr val="B51E37"/>
              </a:buClr>
              <a:defRPr>
                <a:solidFill>
                  <a:srgbClr val="2F3061"/>
                </a:solidFill>
              </a:defRPr>
            </a:lvl3pPr>
            <a:lvl4pPr>
              <a:buClr>
                <a:srgbClr val="B51E37"/>
              </a:buClr>
              <a:defRPr>
                <a:solidFill>
                  <a:srgbClr val="2F306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66278250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>
            <a:extLst>
              <a:ext uri="{FF2B5EF4-FFF2-40B4-BE49-F238E27FC236}">
                <a16:creationId xmlns:a16="http://schemas.microsoft.com/office/drawing/2014/main" id="{62E8914E-39E1-664C-BF47-844608CB1EB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89439" y="5996844"/>
            <a:ext cx="553427" cy="553427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A6A6392C-E017-3A43-95D7-42CA51061AB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85400" y="4724400"/>
            <a:ext cx="2006600" cy="2133600"/>
          </a:xfrm>
          <a:prstGeom prst="rect">
            <a:avLst/>
          </a:prstGeom>
        </p:spPr>
      </p:pic>
      <p:cxnSp>
        <p:nvCxnSpPr>
          <p:cNvPr id="15" name="Rechte verbindingslijn 14">
            <a:extLst>
              <a:ext uri="{FF2B5EF4-FFF2-40B4-BE49-F238E27FC236}">
                <a16:creationId xmlns:a16="http://schemas.microsoft.com/office/drawing/2014/main" id="{F4E88288-7FA5-F741-93D3-0BBCC12807B5}"/>
              </a:ext>
            </a:extLst>
          </p:cNvPr>
          <p:cNvCxnSpPr>
            <a:cxnSpLocks/>
          </p:cNvCxnSpPr>
          <p:nvPr userDrawn="1"/>
        </p:nvCxnSpPr>
        <p:spPr>
          <a:xfrm>
            <a:off x="633727" y="365127"/>
            <a:ext cx="0" cy="457377"/>
          </a:xfrm>
          <a:prstGeom prst="line">
            <a:avLst/>
          </a:prstGeom>
          <a:ln>
            <a:solidFill>
              <a:srgbClr val="B51E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jdelijke aanduiding voor dianummer 5">
            <a:extLst>
              <a:ext uri="{FF2B5EF4-FFF2-40B4-BE49-F238E27FC236}">
                <a16:creationId xmlns:a16="http://schemas.microsoft.com/office/drawing/2014/main" id="{69D46374-755E-0E4B-8AED-DB540BD463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7843" y="6165282"/>
            <a:ext cx="608691" cy="384989"/>
          </a:xfrm>
          <a:prstGeom prst="rect">
            <a:avLst/>
          </a:prstGeom>
        </p:spPr>
        <p:txBody>
          <a:bodyPr/>
          <a:lstStyle/>
          <a:p>
            <a:fld id="{302CDA5F-2C9A-F84F-8091-73FF84168B17}" type="slidenum">
              <a:rPr lang="nl-BE" smtClean="0"/>
              <a:t>‹#›</a:t>
            </a:fld>
            <a:endParaRPr lang="nl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D7EC69-743B-5541-9CA4-D1BDE81B3CF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112838"/>
            <a:ext cx="10515600" cy="4595812"/>
          </a:xfrm>
        </p:spPr>
        <p:txBody>
          <a:bodyPr/>
          <a:lstStyle>
            <a:lvl1pPr>
              <a:buClr>
                <a:srgbClr val="B51E37"/>
              </a:buClr>
              <a:defRPr/>
            </a:lvl1pPr>
            <a:lvl2pPr>
              <a:buClr>
                <a:srgbClr val="B51E37"/>
              </a:buClr>
              <a:defRPr/>
            </a:lvl2pPr>
            <a:lvl3pPr>
              <a:buClr>
                <a:srgbClr val="B51E37"/>
              </a:buClr>
              <a:defRPr/>
            </a:lvl3pPr>
            <a:lvl4pPr>
              <a:buClr>
                <a:srgbClr val="B51E37"/>
              </a:buClr>
              <a:defRPr/>
            </a:lvl4pPr>
            <a:lvl5pPr>
              <a:buClr>
                <a:srgbClr val="B51E37"/>
              </a:buClr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BE" dirty="0"/>
          </a:p>
        </p:txBody>
      </p:sp>
      <p:sp>
        <p:nvSpPr>
          <p:cNvPr id="13" name="Tijdelijke aanduiding voor titel 1">
            <a:extLst>
              <a:ext uri="{FF2B5EF4-FFF2-40B4-BE49-F238E27FC236}">
                <a16:creationId xmlns:a16="http://schemas.microsoft.com/office/drawing/2014/main" id="{32B3AC72-8E8C-CA4D-8E59-21970B252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21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46341649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- white + small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>
            <a:extLst>
              <a:ext uri="{FF2B5EF4-FFF2-40B4-BE49-F238E27FC236}">
                <a16:creationId xmlns:a16="http://schemas.microsoft.com/office/drawing/2014/main" id="{62E8914E-39E1-664C-BF47-844608CB1EB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89439" y="5996844"/>
            <a:ext cx="553427" cy="553427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A6A6392C-E017-3A43-95D7-42CA51061AB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85400" y="4724400"/>
            <a:ext cx="2006600" cy="2133600"/>
          </a:xfrm>
          <a:prstGeom prst="rect">
            <a:avLst/>
          </a:prstGeom>
        </p:spPr>
      </p:pic>
      <p:cxnSp>
        <p:nvCxnSpPr>
          <p:cNvPr id="15" name="Rechte verbindingslijn 14">
            <a:extLst>
              <a:ext uri="{FF2B5EF4-FFF2-40B4-BE49-F238E27FC236}">
                <a16:creationId xmlns:a16="http://schemas.microsoft.com/office/drawing/2014/main" id="{F4E88288-7FA5-F741-93D3-0BBCC12807B5}"/>
              </a:ext>
            </a:extLst>
          </p:cNvPr>
          <p:cNvCxnSpPr>
            <a:cxnSpLocks/>
          </p:cNvCxnSpPr>
          <p:nvPr userDrawn="1"/>
        </p:nvCxnSpPr>
        <p:spPr>
          <a:xfrm>
            <a:off x="633727" y="365127"/>
            <a:ext cx="0" cy="457377"/>
          </a:xfrm>
          <a:prstGeom prst="line">
            <a:avLst/>
          </a:prstGeom>
          <a:ln>
            <a:solidFill>
              <a:srgbClr val="B51E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E985BAE4-E2E1-9142-B06B-B13F7B0523A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3413" y="1186834"/>
            <a:ext cx="4901752" cy="44989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nl-BE" dirty="0"/>
          </a:p>
        </p:txBody>
      </p:sp>
      <p:sp>
        <p:nvSpPr>
          <p:cNvPr id="10" name="Tijdelijke aanduiding voor dianummer 5">
            <a:extLst>
              <a:ext uri="{FF2B5EF4-FFF2-40B4-BE49-F238E27FC236}">
                <a16:creationId xmlns:a16="http://schemas.microsoft.com/office/drawing/2014/main" id="{687BDCDC-F9A2-664C-92A7-B42B41105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7843" y="6165282"/>
            <a:ext cx="608691" cy="384989"/>
          </a:xfrm>
          <a:prstGeom prst="rect">
            <a:avLst/>
          </a:prstGeom>
        </p:spPr>
        <p:txBody>
          <a:bodyPr/>
          <a:lstStyle/>
          <a:p>
            <a:fld id="{302CDA5F-2C9A-F84F-8091-73FF84168B17}" type="slidenum">
              <a:rPr lang="nl-BE" smtClean="0"/>
              <a:t>‹#›</a:t>
            </a:fld>
            <a:endParaRPr lang="nl-BE" dirty="0"/>
          </a:p>
        </p:txBody>
      </p:sp>
      <p:sp>
        <p:nvSpPr>
          <p:cNvPr id="11" name="Tijdelijke aanduiding voor titel 1">
            <a:extLst>
              <a:ext uri="{FF2B5EF4-FFF2-40B4-BE49-F238E27FC236}">
                <a16:creationId xmlns:a16="http://schemas.microsoft.com/office/drawing/2014/main" id="{C021F017-C558-3147-B304-47E29B8C28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21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BE" dirty="0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48F0E11-01F0-1940-9801-99150DC9D44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869459" y="1186832"/>
            <a:ext cx="5484341" cy="4521818"/>
          </a:xfrm>
        </p:spPr>
        <p:txBody>
          <a:bodyPr/>
          <a:lstStyle>
            <a:lvl1pPr>
              <a:buClr>
                <a:srgbClr val="B51E37"/>
              </a:buClr>
              <a:defRPr>
                <a:solidFill>
                  <a:srgbClr val="2F3061"/>
                </a:solidFill>
              </a:defRPr>
            </a:lvl1pPr>
            <a:lvl2pPr>
              <a:buClr>
                <a:srgbClr val="B51E37"/>
              </a:buClr>
              <a:defRPr>
                <a:solidFill>
                  <a:srgbClr val="2F3061"/>
                </a:solidFill>
              </a:defRPr>
            </a:lvl2pPr>
            <a:lvl3pPr>
              <a:buClr>
                <a:srgbClr val="B51E37"/>
              </a:buClr>
              <a:defRPr>
                <a:solidFill>
                  <a:srgbClr val="2F3061"/>
                </a:solidFill>
              </a:defRPr>
            </a:lvl3pPr>
            <a:lvl4pPr>
              <a:buClr>
                <a:srgbClr val="B51E37"/>
              </a:buClr>
              <a:defRPr>
                <a:solidFill>
                  <a:srgbClr val="2F3061"/>
                </a:solidFill>
              </a:defRPr>
            </a:lvl4pPr>
            <a:lvl5pPr>
              <a:buClr>
                <a:srgbClr val="B51E37"/>
              </a:buClr>
              <a:defRPr>
                <a:solidFill>
                  <a:srgbClr val="2F306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96909120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slide - white + small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>
            <a:extLst>
              <a:ext uri="{FF2B5EF4-FFF2-40B4-BE49-F238E27FC236}">
                <a16:creationId xmlns:a16="http://schemas.microsoft.com/office/drawing/2014/main" id="{62E8914E-39E1-664C-BF47-844608CB1EB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89439" y="5996844"/>
            <a:ext cx="553427" cy="553427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A6A6392C-E017-3A43-95D7-42CA51061AB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85400" y="4724400"/>
            <a:ext cx="2006600" cy="2133600"/>
          </a:xfrm>
          <a:prstGeom prst="rect">
            <a:avLst/>
          </a:prstGeom>
        </p:spPr>
      </p:pic>
      <p:sp>
        <p:nvSpPr>
          <p:cNvPr id="10" name="Tijdelijke aanduiding voor dianummer 5">
            <a:extLst>
              <a:ext uri="{FF2B5EF4-FFF2-40B4-BE49-F238E27FC236}">
                <a16:creationId xmlns:a16="http://schemas.microsoft.com/office/drawing/2014/main" id="{687BDCDC-F9A2-664C-92A7-B42B41105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7843" y="6165282"/>
            <a:ext cx="608691" cy="384989"/>
          </a:xfrm>
          <a:prstGeom prst="rect">
            <a:avLst/>
          </a:prstGeom>
        </p:spPr>
        <p:txBody>
          <a:bodyPr/>
          <a:lstStyle/>
          <a:p>
            <a:fld id="{302CDA5F-2C9A-F84F-8091-73FF84168B17}" type="slidenum">
              <a:rPr lang="nl-BE" smtClean="0"/>
              <a:t>‹#›</a:t>
            </a:fld>
            <a:endParaRPr lang="nl-BE" dirty="0"/>
          </a:p>
        </p:txBody>
      </p:sp>
      <p:sp>
        <p:nvSpPr>
          <p:cNvPr id="11" name="Tijdelijke aanduiding voor afbeelding 10">
            <a:extLst>
              <a:ext uri="{FF2B5EF4-FFF2-40B4-BE49-F238E27FC236}">
                <a16:creationId xmlns:a16="http://schemas.microsoft.com/office/drawing/2014/main" id="{B3317ED6-C5F4-7B49-9546-B866A429CD2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214989" y="1199786"/>
            <a:ext cx="4022793" cy="4504354"/>
          </a:xfrm>
          <a:custGeom>
            <a:avLst/>
            <a:gdLst>
              <a:gd name="connsiteX0" fmla="*/ 1839553 w 4519683"/>
              <a:gd name="connsiteY0" fmla="*/ 636 h 5060726"/>
              <a:gd name="connsiteX1" fmla="*/ 3527085 w 4519683"/>
              <a:gd name="connsiteY1" fmla="*/ 945310 h 5060726"/>
              <a:gd name="connsiteX2" fmla="*/ 3539024 w 4519683"/>
              <a:gd name="connsiteY2" fmla="*/ 968632 h 5060726"/>
              <a:gd name="connsiteX3" fmla="*/ 3540167 w 4519683"/>
              <a:gd name="connsiteY3" fmla="*/ 967972 h 5060726"/>
              <a:gd name="connsiteX4" fmla="*/ 4243704 w 4519683"/>
              <a:gd name="connsiteY4" fmla="*/ 2186534 h 5060726"/>
              <a:gd name="connsiteX5" fmla="*/ 4241739 w 4519683"/>
              <a:gd name="connsiteY5" fmla="*/ 2187669 h 5060726"/>
              <a:gd name="connsiteX6" fmla="*/ 4266158 w 4519683"/>
              <a:gd name="connsiteY6" fmla="*/ 2225428 h 5060726"/>
              <a:gd name="connsiteX7" fmla="*/ 3574374 w 4519683"/>
              <a:gd name="connsiteY7" fmla="*/ 4807200 h 5060726"/>
              <a:gd name="connsiteX8" fmla="*/ 992602 w 4519683"/>
              <a:gd name="connsiteY8" fmla="*/ 4115417 h 5060726"/>
              <a:gd name="connsiteX9" fmla="*/ 972111 w 4519683"/>
              <a:gd name="connsiteY9" fmla="*/ 4075389 h 5060726"/>
              <a:gd name="connsiteX10" fmla="*/ 970147 w 4519683"/>
              <a:gd name="connsiteY10" fmla="*/ 4076523 h 5060726"/>
              <a:gd name="connsiteX11" fmla="*/ 266610 w 4519683"/>
              <a:gd name="connsiteY11" fmla="*/ 2857962 h 5060726"/>
              <a:gd name="connsiteX12" fmla="*/ 267755 w 4519683"/>
              <a:gd name="connsiteY12" fmla="*/ 2857301 h 5060726"/>
              <a:gd name="connsiteX13" fmla="*/ 253527 w 4519683"/>
              <a:gd name="connsiteY13" fmla="*/ 2835300 h 5060726"/>
              <a:gd name="connsiteX14" fmla="*/ 945311 w 4519683"/>
              <a:gd name="connsiteY14" fmla="*/ 266778 h 5060726"/>
              <a:gd name="connsiteX15" fmla="*/ 1839553 w 4519683"/>
              <a:gd name="connsiteY15" fmla="*/ 636 h 5060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519683" h="5060726">
                <a:moveTo>
                  <a:pt x="1839553" y="636"/>
                </a:moveTo>
                <a:cubicBezTo>
                  <a:pt x="2509803" y="-16772"/>
                  <a:pt x="3168275" y="323832"/>
                  <a:pt x="3527085" y="945310"/>
                </a:cubicBezTo>
                <a:lnTo>
                  <a:pt x="3539024" y="968632"/>
                </a:lnTo>
                <a:lnTo>
                  <a:pt x="3540167" y="967972"/>
                </a:lnTo>
                <a:lnTo>
                  <a:pt x="4243704" y="2186534"/>
                </a:lnTo>
                <a:lnTo>
                  <a:pt x="4241739" y="2187669"/>
                </a:lnTo>
                <a:lnTo>
                  <a:pt x="4266158" y="2225428"/>
                </a:lnTo>
                <a:cubicBezTo>
                  <a:pt x="4788064" y="3129395"/>
                  <a:pt x="4478341" y="4285295"/>
                  <a:pt x="3574374" y="4807200"/>
                </a:cubicBezTo>
                <a:cubicBezTo>
                  <a:pt x="2670407" y="5329106"/>
                  <a:pt x="1514508" y="5019384"/>
                  <a:pt x="992602" y="4115417"/>
                </a:cubicBezTo>
                <a:lnTo>
                  <a:pt x="972111" y="4075389"/>
                </a:lnTo>
                <a:lnTo>
                  <a:pt x="970147" y="4076523"/>
                </a:lnTo>
                <a:lnTo>
                  <a:pt x="266610" y="2857962"/>
                </a:lnTo>
                <a:lnTo>
                  <a:pt x="267755" y="2857301"/>
                </a:lnTo>
                <a:lnTo>
                  <a:pt x="253527" y="2835300"/>
                </a:lnTo>
                <a:cubicBezTo>
                  <a:pt x="-268380" y="1931332"/>
                  <a:pt x="41343" y="788684"/>
                  <a:pt x="945311" y="266778"/>
                </a:cubicBezTo>
                <a:cubicBezTo>
                  <a:pt x="1227801" y="103682"/>
                  <a:pt x="1534894" y="8548"/>
                  <a:pt x="1839553" y="636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nl-BE" dirty="0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BF33162-D11C-F44A-9D3E-E6D6D048ADD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869459" y="1186832"/>
            <a:ext cx="5484341" cy="4521818"/>
          </a:xfrm>
        </p:spPr>
        <p:txBody>
          <a:bodyPr/>
          <a:lstStyle>
            <a:lvl1pPr>
              <a:buClr>
                <a:srgbClr val="B51E37"/>
              </a:buClr>
              <a:defRPr/>
            </a:lvl1pPr>
            <a:lvl2pPr>
              <a:buClr>
                <a:srgbClr val="B51E37"/>
              </a:buClr>
              <a:defRPr/>
            </a:lvl2pPr>
            <a:lvl3pPr>
              <a:buClr>
                <a:srgbClr val="B51E37"/>
              </a:buClr>
              <a:defRPr/>
            </a:lvl3pPr>
            <a:lvl4pPr>
              <a:buClr>
                <a:srgbClr val="B51E37"/>
              </a:buClr>
              <a:defRPr/>
            </a:lvl4pPr>
            <a:lvl5pPr>
              <a:buClr>
                <a:srgbClr val="B51E37"/>
              </a:buClr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BE" dirty="0"/>
          </a:p>
        </p:txBody>
      </p:sp>
      <p:sp>
        <p:nvSpPr>
          <p:cNvPr id="16" name="Tijdelijke aanduiding voor titel 1">
            <a:extLst>
              <a:ext uri="{FF2B5EF4-FFF2-40B4-BE49-F238E27FC236}">
                <a16:creationId xmlns:a16="http://schemas.microsoft.com/office/drawing/2014/main" id="{93187C67-2571-6B47-ACFE-E60E96EF78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21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BE" dirty="0"/>
          </a:p>
        </p:txBody>
      </p:sp>
      <p:cxnSp>
        <p:nvCxnSpPr>
          <p:cNvPr id="12" name="Rechte verbindingslijn 14">
            <a:extLst>
              <a:ext uri="{FF2B5EF4-FFF2-40B4-BE49-F238E27FC236}">
                <a16:creationId xmlns:a16="http://schemas.microsoft.com/office/drawing/2014/main" id="{76D00E43-D6E5-E542-9AEE-112396BED283}"/>
              </a:ext>
            </a:extLst>
          </p:cNvPr>
          <p:cNvCxnSpPr>
            <a:cxnSpLocks/>
          </p:cNvCxnSpPr>
          <p:nvPr userDrawn="1"/>
        </p:nvCxnSpPr>
        <p:spPr>
          <a:xfrm>
            <a:off x="633727" y="365127"/>
            <a:ext cx="0" cy="457377"/>
          </a:xfrm>
          <a:prstGeom prst="line">
            <a:avLst/>
          </a:prstGeom>
          <a:ln>
            <a:solidFill>
              <a:srgbClr val="B51E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025917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- white + small image Content slide + small 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>
            <a:extLst>
              <a:ext uri="{FF2B5EF4-FFF2-40B4-BE49-F238E27FC236}">
                <a16:creationId xmlns:a16="http://schemas.microsoft.com/office/drawing/2014/main" id="{62E8914E-39E1-664C-BF47-844608CB1EB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89439" y="5996844"/>
            <a:ext cx="553427" cy="553427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A6A6392C-E017-3A43-95D7-42CA51061AB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85400" y="4724400"/>
            <a:ext cx="2006600" cy="2133600"/>
          </a:xfrm>
          <a:prstGeom prst="rect">
            <a:avLst/>
          </a:prstGeom>
        </p:spPr>
      </p:pic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E985BAE4-E2E1-9142-B06B-B13F7B0523A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52048" y="1186834"/>
            <a:ext cx="4901752" cy="44989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nl-BE" dirty="0"/>
          </a:p>
        </p:txBody>
      </p:sp>
      <p:sp>
        <p:nvSpPr>
          <p:cNvPr id="10" name="Tijdelijke aanduiding voor titel 1">
            <a:extLst>
              <a:ext uri="{FF2B5EF4-FFF2-40B4-BE49-F238E27FC236}">
                <a16:creationId xmlns:a16="http://schemas.microsoft.com/office/drawing/2014/main" id="{F2659EBB-191F-5043-A2D3-175A77E56C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21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BE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AC40B866-5304-2740-B6C8-564267629D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186832"/>
            <a:ext cx="5484341" cy="4521818"/>
          </a:xfrm>
        </p:spPr>
        <p:txBody>
          <a:bodyPr/>
          <a:lstStyle>
            <a:lvl1pPr>
              <a:buClr>
                <a:srgbClr val="B51E37"/>
              </a:buClr>
              <a:defRPr/>
            </a:lvl1pPr>
            <a:lvl2pPr>
              <a:buClr>
                <a:srgbClr val="B51E37"/>
              </a:buClr>
              <a:defRPr/>
            </a:lvl2pPr>
            <a:lvl3pPr>
              <a:buClr>
                <a:srgbClr val="B51E37"/>
              </a:buClr>
              <a:defRPr/>
            </a:lvl3pPr>
            <a:lvl4pPr>
              <a:buClr>
                <a:srgbClr val="B51E37"/>
              </a:buClr>
              <a:defRPr/>
            </a:lvl4pPr>
            <a:lvl5pPr>
              <a:buClr>
                <a:srgbClr val="B51E37"/>
              </a:buClr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BE" dirty="0"/>
          </a:p>
        </p:txBody>
      </p:sp>
      <p:cxnSp>
        <p:nvCxnSpPr>
          <p:cNvPr id="12" name="Rechte verbindingslijn 14">
            <a:extLst>
              <a:ext uri="{FF2B5EF4-FFF2-40B4-BE49-F238E27FC236}">
                <a16:creationId xmlns:a16="http://schemas.microsoft.com/office/drawing/2014/main" id="{EC95B475-2490-4240-BB9A-E45687302513}"/>
              </a:ext>
            </a:extLst>
          </p:cNvPr>
          <p:cNvCxnSpPr>
            <a:cxnSpLocks/>
          </p:cNvCxnSpPr>
          <p:nvPr userDrawn="1"/>
        </p:nvCxnSpPr>
        <p:spPr>
          <a:xfrm>
            <a:off x="633727" y="365127"/>
            <a:ext cx="0" cy="457377"/>
          </a:xfrm>
          <a:prstGeom prst="line">
            <a:avLst/>
          </a:prstGeom>
          <a:ln>
            <a:solidFill>
              <a:srgbClr val="B51E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378845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 slide - white + small image Content slide + small 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jdelijke aanduiding voor afbeelding 10">
            <a:extLst>
              <a:ext uri="{FF2B5EF4-FFF2-40B4-BE49-F238E27FC236}">
                <a16:creationId xmlns:a16="http://schemas.microsoft.com/office/drawing/2014/main" id="{60C43D4F-FDD3-374C-820F-81BEA71B604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80881" y="0"/>
            <a:ext cx="5911121" cy="5661058"/>
          </a:xfrm>
          <a:custGeom>
            <a:avLst/>
            <a:gdLst>
              <a:gd name="connsiteX0" fmla="*/ 1126912 w 5911121"/>
              <a:gd name="connsiteY0" fmla="*/ 0 h 5661058"/>
              <a:gd name="connsiteX1" fmla="*/ 5911121 w 5911121"/>
              <a:gd name="connsiteY1" fmla="*/ 0 h 5661058"/>
              <a:gd name="connsiteX2" fmla="*/ 5911121 w 5911121"/>
              <a:gd name="connsiteY2" fmla="*/ 3794315 h 5661058"/>
              <a:gd name="connsiteX3" fmla="*/ 5554579 w 5911121"/>
              <a:gd name="connsiteY3" fmla="*/ 4358575 h 5661058"/>
              <a:gd name="connsiteX4" fmla="*/ 5540157 w 5911121"/>
              <a:gd name="connsiteY4" fmla="*/ 4349659 h 5661058"/>
              <a:gd name="connsiteX5" fmla="*/ 5447675 w 5911121"/>
              <a:gd name="connsiteY5" fmla="*/ 4480942 h 5661058"/>
              <a:gd name="connsiteX6" fmla="*/ 3031115 w 5911121"/>
              <a:gd name="connsiteY6" fmla="*/ 5661036 h 5661058"/>
              <a:gd name="connsiteX7" fmla="*/ 1421879 w 5911121"/>
              <a:gd name="connsiteY7" fmla="*/ 5207294 h 5661058"/>
              <a:gd name="connsiteX8" fmla="*/ 317940 w 5911121"/>
              <a:gd name="connsiteY8" fmla="*/ 1309566 h 5661058"/>
              <a:gd name="connsiteX9" fmla="*/ 396719 w 5911121"/>
              <a:gd name="connsiteY9" fmla="*/ 1169810 h 5661058"/>
              <a:gd name="connsiteX10" fmla="*/ 390259 w 5911121"/>
              <a:gd name="connsiteY10" fmla="*/ 1165817 h 5661058"/>
              <a:gd name="connsiteX11" fmla="*/ 471009 w 5911121"/>
              <a:gd name="connsiteY11" fmla="*/ 1038023 h 5661058"/>
              <a:gd name="connsiteX12" fmla="*/ 471011 w 5911121"/>
              <a:gd name="connsiteY12" fmla="*/ 1038019 h 5661058"/>
              <a:gd name="connsiteX13" fmla="*/ 471013 w 5911121"/>
              <a:gd name="connsiteY13" fmla="*/ 1038017 h 56610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911121" h="5661058">
                <a:moveTo>
                  <a:pt x="1126912" y="0"/>
                </a:moveTo>
                <a:lnTo>
                  <a:pt x="5911121" y="0"/>
                </a:lnTo>
                <a:lnTo>
                  <a:pt x="5911121" y="3794315"/>
                </a:lnTo>
                <a:lnTo>
                  <a:pt x="5554579" y="4358575"/>
                </a:lnTo>
                <a:lnTo>
                  <a:pt x="5540157" y="4349659"/>
                </a:lnTo>
                <a:lnTo>
                  <a:pt x="5447675" y="4480942"/>
                </a:lnTo>
                <a:cubicBezTo>
                  <a:pt x="4852293" y="5241576"/>
                  <a:pt x="3950006" y="5657523"/>
                  <a:pt x="3031115" y="5661036"/>
                </a:cubicBezTo>
                <a:cubicBezTo>
                  <a:pt x="2479779" y="5663143"/>
                  <a:pt x="1922466" y="5516774"/>
                  <a:pt x="1421879" y="5207294"/>
                </a:cubicBezTo>
                <a:cubicBezTo>
                  <a:pt x="86982" y="4382015"/>
                  <a:pt x="-370614" y="2689829"/>
                  <a:pt x="317940" y="1309566"/>
                </a:cubicBezTo>
                <a:lnTo>
                  <a:pt x="396719" y="1169810"/>
                </a:lnTo>
                <a:lnTo>
                  <a:pt x="390259" y="1165817"/>
                </a:lnTo>
                <a:lnTo>
                  <a:pt x="471009" y="1038023"/>
                </a:lnTo>
                <a:lnTo>
                  <a:pt x="471011" y="1038019"/>
                </a:lnTo>
                <a:lnTo>
                  <a:pt x="471013" y="1038017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nl-BE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62E8914E-39E1-664C-BF47-844608CB1EB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89439" y="5996844"/>
            <a:ext cx="553427" cy="553427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A6A6392C-E017-3A43-95D7-42CA51061AB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85400" y="4724400"/>
            <a:ext cx="2006600" cy="2133600"/>
          </a:xfrm>
          <a:prstGeom prst="rect">
            <a:avLst/>
          </a:prstGeom>
        </p:spPr>
      </p:pic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021AABA7-5895-0741-9468-ADE51DD8C9D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1" y="1186832"/>
            <a:ext cx="5072923" cy="4521818"/>
          </a:xfrm>
        </p:spPr>
        <p:txBody>
          <a:bodyPr/>
          <a:lstStyle>
            <a:lvl1pPr>
              <a:buClr>
                <a:srgbClr val="B51E37"/>
              </a:buClr>
              <a:defRPr/>
            </a:lvl1pPr>
            <a:lvl2pPr>
              <a:buClr>
                <a:srgbClr val="B51E37"/>
              </a:buClr>
              <a:defRPr/>
            </a:lvl2pPr>
            <a:lvl3pPr>
              <a:buClr>
                <a:srgbClr val="B51E37"/>
              </a:buClr>
              <a:defRPr/>
            </a:lvl3pPr>
            <a:lvl4pPr>
              <a:buClr>
                <a:srgbClr val="B51E37"/>
              </a:buClr>
              <a:defRPr/>
            </a:lvl4pPr>
            <a:lvl5pPr>
              <a:buClr>
                <a:srgbClr val="B51E37"/>
              </a:buClr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BE" dirty="0"/>
          </a:p>
        </p:txBody>
      </p:sp>
      <p:sp>
        <p:nvSpPr>
          <p:cNvPr id="13" name="Tijdelijke aanduiding voor titel 1">
            <a:extLst>
              <a:ext uri="{FF2B5EF4-FFF2-40B4-BE49-F238E27FC236}">
                <a16:creationId xmlns:a16="http://schemas.microsoft.com/office/drawing/2014/main" id="{EA4B4447-BEAC-E24F-92B4-A1BC63294C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21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BE" dirty="0"/>
          </a:p>
        </p:txBody>
      </p:sp>
      <p:cxnSp>
        <p:nvCxnSpPr>
          <p:cNvPr id="12" name="Rechte verbindingslijn 14">
            <a:extLst>
              <a:ext uri="{FF2B5EF4-FFF2-40B4-BE49-F238E27FC236}">
                <a16:creationId xmlns:a16="http://schemas.microsoft.com/office/drawing/2014/main" id="{4BBA3CDA-CF78-BB4A-AE02-41C698B7CD84}"/>
              </a:ext>
            </a:extLst>
          </p:cNvPr>
          <p:cNvCxnSpPr>
            <a:cxnSpLocks/>
          </p:cNvCxnSpPr>
          <p:nvPr userDrawn="1"/>
        </p:nvCxnSpPr>
        <p:spPr>
          <a:xfrm>
            <a:off x="633727" y="365127"/>
            <a:ext cx="0" cy="457377"/>
          </a:xfrm>
          <a:prstGeom prst="line">
            <a:avLst/>
          </a:prstGeom>
          <a:ln>
            <a:solidFill>
              <a:srgbClr val="B51E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174162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slide - white + small image Content slide + small 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>
            <a:extLst>
              <a:ext uri="{FF2B5EF4-FFF2-40B4-BE49-F238E27FC236}">
                <a16:creationId xmlns:a16="http://schemas.microsoft.com/office/drawing/2014/main" id="{62E8914E-39E1-664C-BF47-844608CB1EB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89439" y="5996844"/>
            <a:ext cx="553427" cy="553427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A6A6392C-E017-3A43-95D7-42CA51061AB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85400" y="4724400"/>
            <a:ext cx="2006600" cy="2133600"/>
          </a:xfrm>
          <a:prstGeom prst="rect">
            <a:avLst/>
          </a:prstGeom>
        </p:spPr>
      </p:pic>
      <p:sp>
        <p:nvSpPr>
          <p:cNvPr id="10" name="Tijdelijke aanduiding voor afbeelding 9">
            <a:extLst>
              <a:ext uri="{FF2B5EF4-FFF2-40B4-BE49-F238E27FC236}">
                <a16:creationId xmlns:a16="http://schemas.microsoft.com/office/drawing/2014/main" id="{8B7080B2-908E-A340-AEDD-382BDD52DE5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064644" y="1199786"/>
            <a:ext cx="4022793" cy="4504354"/>
          </a:xfrm>
          <a:custGeom>
            <a:avLst/>
            <a:gdLst>
              <a:gd name="connsiteX0" fmla="*/ 1839553 w 4519683"/>
              <a:gd name="connsiteY0" fmla="*/ 636 h 5060726"/>
              <a:gd name="connsiteX1" fmla="*/ 3527085 w 4519683"/>
              <a:gd name="connsiteY1" fmla="*/ 945310 h 5060726"/>
              <a:gd name="connsiteX2" fmla="*/ 3539024 w 4519683"/>
              <a:gd name="connsiteY2" fmla="*/ 968632 h 5060726"/>
              <a:gd name="connsiteX3" fmla="*/ 3540167 w 4519683"/>
              <a:gd name="connsiteY3" fmla="*/ 967972 h 5060726"/>
              <a:gd name="connsiteX4" fmla="*/ 4243704 w 4519683"/>
              <a:gd name="connsiteY4" fmla="*/ 2186534 h 5060726"/>
              <a:gd name="connsiteX5" fmla="*/ 4241739 w 4519683"/>
              <a:gd name="connsiteY5" fmla="*/ 2187669 h 5060726"/>
              <a:gd name="connsiteX6" fmla="*/ 4266158 w 4519683"/>
              <a:gd name="connsiteY6" fmla="*/ 2225428 h 5060726"/>
              <a:gd name="connsiteX7" fmla="*/ 3574374 w 4519683"/>
              <a:gd name="connsiteY7" fmla="*/ 4807200 h 5060726"/>
              <a:gd name="connsiteX8" fmla="*/ 992602 w 4519683"/>
              <a:gd name="connsiteY8" fmla="*/ 4115417 h 5060726"/>
              <a:gd name="connsiteX9" fmla="*/ 972111 w 4519683"/>
              <a:gd name="connsiteY9" fmla="*/ 4075389 h 5060726"/>
              <a:gd name="connsiteX10" fmla="*/ 970147 w 4519683"/>
              <a:gd name="connsiteY10" fmla="*/ 4076523 h 5060726"/>
              <a:gd name="connsiteX11" fmla="*/ 266610 w 4519683"/>
              <a:gd name="connsiteY11" fmla="*/ 2857962 h 5060726"/>
              <a:gd name="connsiteX12" fmla="*/ 267755 w 4519683"/>
              <a:gd name="connsiteY12" fmla="*/ 2857301 h 5060726"/>
              <a:gd name="connsiteX13" fmla="*/ 253527 w 4519683"/>
              <a:gd name="connsiteY13" fmla="*/ 2835300 h 5060726"/>
              <a:gd name="connsiteX14" fmla="*/ 945311 w 4519683"/>
              <a:gd name="connsiteY14" fmla="*/ 266778 h 5060726"/>
              <a:gd name="connsiteX15" fmla="*/ 1839553 w 4519683"/>
              <a:gd name="connsiteY15" fmla="*/ 636 h 5060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519683" h="5060726">
                <a:moveTo>
                  <a:pt x="1839553" y="636"/>
                </a:moveTo>
                <a:cubicBezTo>
                  <a:pt x="2509803" y="-16772"/>
                  <a:pt x="3168275" y="323832"/>
                  <a:pt x="3527085" y="945310"/>
                </a:cubicBezTo>
                <a:lnTo>
                  <a:pt x="3539024" y="968632"/>
                </a:lnTo>
                <a:lnTo>
                  <a:pt x="3540167" y="967972"/>
                </a:lnTo>
                <a:lnTo>
                  <a:pt x="4243704" y="2186534"/>
                </a:lnTo>
                <a:lnTo>
                  <a:pt x="4241739" y="2187669"/>
                </a:lnTo>
                <a:lnTo>
                  <a:pt x="4266158" y="2225428"/>
                </a:lnTo>
                <a:cubicBezTo>
                  <a:pt x="4788064" y="3129395"/>
                  <a:pt x="4478341" y="4285295"/>
                  <a:pt x="3574374" y="4807200"/>
                </a:cubicBezTo>
                <a:cubicBezTo>
                  <a:pt x="2670407" y="5329106"/>
                  <a:pt x="1514508" y="5019384"/>
                  <a:pt x="992602" y="4115417"/>
                </a:cubicBezTo>
                <a:lnTo>
                  <a:pt x="972111" y="4075389"/>
                </a:lnTo>
                <a:lnTo>
                  <a:pt x="970147" y="4076523"/>
                </a:lnTo>
                <a:lnTo>
                  <a:pt x="266610" y="2857962"/>
                </a:lnTo>
                <a:lnTo>
                  <a:pt x="267755" y="2857301"/>
                </a:lnTo>
                <a:lnTo>
                  <a:pt x="253527" y="2835300"/>
                </a:lnTo>
                <a:cubicBezTo>
                  <a:pt x="-268380" y="1931332"/>
                  <a:pt x="41343" y="788684"/>
                  <a:pt x="945311" y="266778"/>
                </a:cubicBezTo>
                <a:cubicBezTo>
                  <a:pt x="1227801" y="103682"/>
                  <a:pt x="1534894" y="8548"/>
                  <a:pt x="1839553" y="636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nl-BE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7D522E88-2E16-0E43-B433-A0501870F9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186832"/>
            <a:ext cx="5896232" cy="4521818"/>
          </a:xfrm>
        </p:spPr>
        <p:txBody>
          <a:bodyPr/>
          <a:lstStyle>
            <a:lvl1pPr>
              <a:buClr>
                <a:srgbClr val="B51E37"/>
              </a:buClr>
              <a:defRPr/>
            </a:lvl1pPr>
            <a:lvl2pPr>
              <a:buClr>
                <a:srgbClr val="B51E37"/>
              </a:buClr>
              <a:defRPr/>
            </a:lvl2pPr>
            <a:lvl3pPr>
              <a:buClr>
                <a:srgbClr val="B51E37"/>
              </a:buClr>
              <a:defRPr/>
            </a:lvl3pPr>
            <a:lvl4pPr>
              <a:buClr>
                <a:srgbClr val="B51E37"/>
              </a:buClr>
              <a:defRPr/>
            </a:lvl4pPr>
            <a:lvl5pPr>
              <a:buClr>
                <a:srgbClr val="B51E37"/>
              </a:buClr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BE" dirty="0"/>
          </a:p>
        </p:txBody>
      </p:sp>
      <p:sp>
        <p:nvSpPr>
          <p:cNvPr id="13" name="Tijdelijke aanduiding voor titel 1">
            <a:extLst>
              <a:ext uri="{FF2B5EF4-FFF2-40B4-BE49-F238E27FC236}">
                <a16:creationId xmlns:a16="http://schemas.microsoft.com/office/drawing/2014/main" id="{742B689F-9A2A-EC46-9D0F-C2620BD078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21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BE" dirty="0"/>
          </a:p>
        </p:txBody>
      </p:sp>
      <p:cxnSp>
        <p:nvCxnSpPr>
          <p:cNvPr id="12" name="Rechte verbindingslijn 14">
            <a:extLst>
              <a:ext uri="{FF2B5EF4-FFF2-40B4-BE49-F238E27FC236}">
                <a16:creationId xmlns:a16="http://schemas.microsoft.com/office/drawing/2014/main" id="{0AA95C2F-A229-E44C-B909-57998B852725}"/>
              </a:ext>
            </a:extLst>
          </p:cNvPr>
          <p:cNvCxnSpPr>
            <a:cxnSpLocks/>
          </p:cNvCxnSpPr>
          <p:nvPr userDrawn="1"/>
        </p:nvCxnSpPr>
        <p:spPr>
          <a:xfrm>
            <a:off x="633727" y="365127"/>
            <a:ext cx="0" cy="457377"/>
          </a:xfrm>
          <a:prstGeom prst="line">
            <a:avLst/>
          </a:prstGeom>
          <a:ln>
            <a:solidFill>
              <a:srgbClr val="B51E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894891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- white + big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>
            <a:extLst>
              <a:ext uri="{FF2B5EF4-FFF2-40B4-BE49-F238E27FC236}">
                <a16:creationId xmlns:a16="http://schemas.microsoft.com/office/drawing/2014/main" id="{62E8914E-39E1-664C-BF47-844608CB1EB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89439" y="5996844"/>
            <a:ext cx="553427" cy="553427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A6A6392C-E017-3A43-95D7-42CA51061AB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85400" y="4724400"/>
            <a:ext cx="2006600" cy="2133600"/>
          </a:xfrm>
          <a:prstGeom prst="rect">
            <a:avLst/>
          </a:prstGeom>
        </p:spPr>
      </p:pic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E985BAE4-E2E1-9142-B06B-B13F7B0523A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91074" y="-7222"/>
            <a:ext cx="5900927" cy="68652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nl-BE" dirty="0"/>
          </a:p>
        </p:txBody>
      </p:sp>
      <p:sp>
        <p:nvSpPr>
          <p:cNvPr id="10" name="Tijdelijke aanduiding voor dianummer 5">
            <a:extLst>
              <a:ext uri="{FF2B5EF4-FFF2-40B4-BE49-F238E27FC236}">
                <a16:creationId xmlns:a16="http://schemas.microsoft.com/office/drawing/2014/main" id="{63BF5792-6A90-0A40-AAAF-5B48EFA6F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7843" y="6165282"/>
            <a:ext cx="608691" cy="384989"/>
          </a:xfrm>
          <a:prstGeom prst="rect">
            <a:avLst/>
          </a:prstGeom>
        </p:spPr>
        <p:txBody>
          <a:bodyPr/>
          <a:lstStyle/>
          <a:p>
            <a:fld id="{302CDA5F-2C9A-F84F-8091-73FF84168B17}" type="slidenum">
              <a:rPr lang="nl-BE" smtClean="0"/>
              <a:t>‹#›</a:t>
            </a:fld>
            <a:endParaRPr lang="nl-BE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C068A3EC-65C1-E64B-AC50-9BD8A7FA571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2" y="1186832"/>
            <a:ext cx="4965183" cy="4521818"/>
          </a:xfrm>
        </p:spPr>
        <p:txBody>
          <a:bodyPr/>
          <a:lstStyle>
            <a:lvl1pPr>
              <a:buClr>
                <a:srgbClr val="B51E37"/>
              </a:buClr>
              <a:defRPr/>
            </a:lvl1pPr>
            <a:lvl2pPr>
              <a:buClr>
                <a:srgbClr val="B51E37"/>
              </a:buClr>
              <a:defRPr/>
            </a:lvl2pPr>
            <a:lvl3pPr>
              <a:buClr>
                <a:srgbClr val="B51E37"/>
              </a:buClr>
              <a:defRPr/>
            </a:lvl3pPr>
            <a:lvl4pPr>
              <a:buClr>
                <a:srgbClr val="B51E37"/>
              </a:buClr>
              <a:defRPr/>
            </a:lvl4pPr>
            <a:lvl5pPr>
              <a:buClr>
                <a:srgbClr val="B51E37"/>
              </a:buClr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BE" dirty="0"/>
          </a:p>
        </p:txBody>
      </p:sp>
      <p:sp>
        <p:nvSpPr>
          <p:cNvPr id="13" name="Tijdelijke aanduiding voor titel 1">
            <a:extLst>
              <a:ext uri="{FF2B5EF4-FFF2-40B4-BE49-F238E27FC236}">
                <a16:creationId xmlns:a16="http://schemas.microsoft.com/office/drawing/2014/main" id="{5114A0AB-95E9-8C4F-A737-EE25FAC28E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21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BE" dirty="0"/>
          </a:p>
        </p:txBody>
      </p:sp>
      <p:cxnSp>
        <p:nvCxnSpPr>
          <p:cNvPr id="12" name="Rechte verbindingslijn 14">
            <a:extLst>
              <a:ext uri="{FF2B5EF4-FFF2-40B4-BE49-F238E27FC236}">
                <a16:creationId xmlns:a16="http://schemas.microsoft.com/office/drawing/2014/main" id="{2E5288FD-AFC7-CD47-8FAD-D812884C272F}"/>
              </a:ext>
            </a:extLst>
          </p:cNvPr>
          <p:cNvCxnSpPr>
            <a:cxnSpLocks/>
          </p:cNvCxnSpPr>
          <p:nvPr userDrawn="1"/>
        </p:nvCxnSpPr>
        <p:spPr>
          <a:xfrm>
            <a:off x="633727" y="365127"/>
            <a:ext cx="0" cy="457377"/>
          </a:xfrm>
          <a:prstGeom prst="line">
            <a:avLst/>
          </a:prstGeom>
          <a:ln>
            <a:solidFill>
              <a:srgbClr val="B51E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598221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- white + big 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>
            <a:extLst>
              <a:ext uri="{FF2B5EF4-FFF2-40B4-BE49-F238E27FC236}">
                <a16:creationId xmlns:a16="http://schemas.microsoft.com/office/drawing/2014/main" id="{62E8914E-39E1-664C-BF47-844608CB1EB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89439" y="5996844"/>
            <a:ext cx="553427" cy="553427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A6A6392C-E017-3A43-95D7-42CA51061AB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85400" y="4724400"/>
            <a:ext cx="2006600" cy="2133600"/>
          </a:xfrm>
          <a:prstGeom prst="rect">
            <a:avLst/>
          </a:prstGeom>
        </p:spPr>
      </p:pic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E985BAE4-E2E1-9142-B06B-B13F7B0523A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156" y="0"/>
            <a:ext cx="5900927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nl-BE" dirty="0"/>
          </a:p>
        </p:txBody>
      </p:sp>
      <p:sp>
        <p:nvSpPr>
          <p:cNvPr id="10" name="Tijdelijke aanduiding voor dianummer 5">
            <a:extLst>
              <a:ext uri="{FF2B5EF4-FFF2-40B4-BE49-F238E27FC236}">
                <a16:creationId xmlns:a16="http://schemas.microsoft.com/office/drawing/2014/main" id="{832FF83D-8BFF-344A-B415-BE5B5BA8AA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7843" y="6165282"/>
            <a:ext cx="608691" cy="384989"/>
          </a:xfrm>
          <a:prstGeom prst="rect">
            <a:avLst/>
          </a:prstGeom>
        </p:spPr>
        <p:txBody>
          <a:bodyPr/>
          <a:lstStyle/>
          <a:p>
            <a:fld id="{302CDA5F-2C9A-F84F-8091-73FF84168B17}" type="slidenum">
              <a:rPr lang="nl-BE" smtClean="0"/>
              <a:t>‹#›</a:t>
            </a:fld>
            <a:endParaRPr lang="nl-BE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FE42F5BA-5A96-524F-B8E7-1F466B010B5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452225" y="1186832"/>
            <a:ext cx="5169663" cy="4521818"/>
          </a:xfrm>
        </p:spPr>
        <p:txBody>
          <a:bodyPr/>
          <a:lstStyle>
            <a:lvl1pPr>
              <a:buClr>
                <a:srgbClr val="B51E37"/>
              </a:buClr>
              <a:defRPr/>
            </a:lvl1pPr>
            <a:lvl2pPr>
              <a:buClr>
                <a:srgbClr val="B51E37"/>
              </a:buClr>
              <a:defRPr/>
            </a:lvl2pPr>
            <a:lvl3pPr>
              <a:buClr>
                <a:srgbClr val="B51E37"/>
              </a:buClr>
              <a:defRPr/>
            </a:lvl3pPr>
            <a:lvl4pPr>
              <a:buClr>
                <a:srgbClr val="B51E37"/>
              </a:buClr>
              <a:defRPr/>
            </a:lvl4pPr>
            <a:lvl5pPr>
              <a:buClr>
                <a:srgbClr val="B51E37"/>
              </a:buClr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E"/>
          </a:p>
        </p:txBody>
      </p:sp>
      <p:sp>
        <p:nvSpPr>
          <p:cNvPr id="13" name="Tijdelijke aanduiding voor titel 1">
            <a:extLst>
              <a:ext uri="{FF2B5EF4-FFF2-40B4-BE49-F238E27FC236}">
                <a16:creationId xmlns:a16="http://schemas.microsoft.com/office/drawing/2014/main" id="{C1F21C4E-34B6-2D4A-838B-8E43843A8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2223" y="365125"/>
            <a:ext cx="5169663" cy="5621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09679208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- white + category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>
            <a:extLst>
              <a:ext uri="{FF2B5EF4-FFF2-40B4-BE49-F238E27FC236}">
                <a16:creationId xmlns:a16="http://schemas.microsoft.com/office/drawing/2014/main" id="{62E8914E-39E1-664C-BF47-844608CB1EB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89439" y="5996844"/>
            <a:ext cx="553427" cy="553427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A6A6392C-E017-3A43-95D7-42CA51061AB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85400" y="4724400"/>
            <a:ext cx="2006600" cy="2133600"/>
          </a:xfrm>
          <a:prstGeom prst="rect">
            <a:avLst/>
          </a:prstGeom>
        </p:spPr>
      </p:pic>
      <p:sp>
        <p:nvSpPr>
          <p:cNvPr id="12" name="Tijdelijke aanduiding voor inhoud 2">
            <a:extLst>
              <a:ext uri="{FF2B5EF4-FFF2-40B4-BE49-F238E27FC236}">
                <a16:creationId xmlns:a16="http://schemas.microsoft.com/office/drawing/2014/main" id="{005E3145-D353-6746-A1DC-D39ACA95C76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155635" y="3695898"/>
            <a:ext cx="2006600" cy="1217478"/>
          </a:xfrm>
          <a:prstGeom prst="rect">
            <a:avLst/>
          </a:prstGeom>
        </p:spPr>
        <p:txBody>
          <a:bodyPr/>
          <a:lstStyle>
            <a:lvl1pPr marL="0" indent="0">
              <a:buClr>
                <a:srgbClr val="B51C36"/>
              </a:buClr>
              <a:buNone/>
              <a:defRPr>
                <a:solidFill>
                  <a:srgbClr val="2F3061"/>
                </a:solidFill>
              </a:defRPr>
            </a:lvl1pPr>
            <a:lvl2pPr marL="457189" indent="0" algn="l">
              <a:buClr>
                <a:srgbClr val="B51C36"/>
              </a:buClr>
              <a:buFontTx/>
              <a:buNone/>
              <a:defRPr>
                <a:solidFill>
                  <a:srgbClr val="2F3061"/>
                </a:solidFill>
              </a:defRPr>
            </a:lvl2pPr>
            <a:lvl3pPr>
              <a:buClr>
                <a:srgbClr val="B51C36"/>
              </a:buClr>
              <a:defRPr>
                <a:solidFill>
                  <a:srgbClr val="2F3061"/>
                </a:solidFill>
              </a:defRPr>
            </a:lvl3pPr>
            <a:lvl4pPr>
              <a:buClr>
                <a:srgbClr val="B51C36"/>
              </a:buClr>
              <a:defRPr>
                <a:solidFill>
                  <a:srgbClr val="2F3061"/>
                </a:solidFill>
              </a:defRPr>
            </a:lvl4pPr>
            <a:lvl5pPr>
              <a:buClr>
                <a:srgbClr val="B51C36"/>
              </a:buClr>
              <a:defRPr>
                <a:solidFill>
                  <a:srgbClr val="2F3061"/>
                </a:solidFill>
              </a:defRPr>
            </a:lvl5pPr>
          </a:lstStyle>
          <a:p>
            <a:pPr lvl="0"/>
            <a:r>
              <a:rPr lang="nl-NL" dirty="0"/>
              <a:t>Second level</a:t>
            </a:r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E985BAE4-E2E1-9142-B06B-B13F7B0523A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156331" y="1605256"/>
            <a:ext cx="2006600" cy="1828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nl-BE" dirty="0"/>
          </a:p>
        </p:txBody>
      </p:sp>
      <p:sp>
        <p:nvSpPr>
          <p:cNvPr id="11" name="Tijdelijke aanduiding voor afbeelding 2">
            <a:extLst>
              <a:ext uri="{FF2B5EF4-FFF2-40B4-BE49-F238E27FC236}">
                <a16:creationId xmlns:a16="http://schemas.microsoft.com/office/drawing/2014/main" id="{D3189D56-02E2-A541-A3B6-19A87EB69B4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854892" y="1605256"/>
            <a:ext cx="2006600" cy="1828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nl-BE" dirty="0"/>
          </a:p>
        </p:txBody>
      </p:sp>
      <p:sp>
        <p:nvSpPr>
          <p:cNvPr id="13" name="Tijdelijke aanduiding voor afbeelding 2">
            <a:extLst>
              <a:ext uri="{FF2B5EF4-FFF2-40B4-BE49-F238E27FC236}">
                <a16:creationId xmlns:a16="http://schemas.microsoft.com/office/drawing/2014/main" id="{7C1EFC1A-1832-A349-A5DE-50F75B9F915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53453" y="1605256"/>
            <a:ext cx="2006600" cy="1828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nl-BE" dirty="0"/>
          </a:p>
        </p:txBody>
      </p:sp>
      <p:sp>
        <p:nvSpPr>
          <p:cNvPr id="16" name="Tijdelijke aanduiding voor inhoud 2">
            <a:extLst>
              <a:ext uri="{FF2B5EF4-FFF2-40B4-BE49-F238E27FC236}">
                <a16:creationId xmlns:a16="http://schemas.microsoft.com/office/drawing/2014/main" id="{66251229-EAFB-DD4E-B7CB-976516D4475A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837875" y="3695898"/>
            <a:ext cx="2006600" cy="1217478"/>
          </a:xfrm>
          <a:prstGeom prst="rect">
            <a:avLst/>
          </a:prstGeom>
        </p:spPr>
        <p:txBody>
          <a:bodyPr/>
          <a:lstStyle>
            <a:lvl1pPr marL="0" indent="0">
              <a:buClr>
                <a:srgbClr val="B51C36"/>
              </a:buClr>
              <a:buNone/>
              <a:defRPr>
                <a:solidFill>
                  <a:srgbClr val="2F3061"/>
                </a:solidFill>
              </a:defRPr>
            </a:lvl1pPr>
            <a:lvl2pPr marL="457189" indent="0" algn="l">
              <a:buClr>
                <a:srgbClr val="B51C36"/>
              </a:buClr>
              <a:buFontTx/>
              <a:buNone/>
              <a:defRPr>
                <a:solidFill>
                  <a:srgbClr val="2F3061"/>
                </a:solidFill>
              </a:defRPr>
            </a:lvl2pPr>
            <a:lvl3pPr>
              <a:buClr>
                <a:srgbClr val="B51C36"/>
              </a:buClr>
              <a:defRPr>
                <a:solidFill>
                  <a:srgbClr val="2F3061"/>
                </a:solidFill>
              </a:defRPr>
            </a:lvl3pPr>
            <a:lvl4pPr>
              <a:buClr>
                <a:srgbClr val="B51C36"/>
              </a:buClr>
              <a:defRPr>
                <a:solidFill>
                  <a:srgbClr val="2F3061"/>
                </a:solidFill>
              </a:defRPr>
            </a:lvl4pPr>
            <a:lvl5pPr>
              <a:buClr>
                <a:srgbClr val="B51C36"/>
              </a:buClr>
              <a:defRPr>
                <a:solidFill>
                  <a:srgbClr val="2F3061"/>
                </a:solidFill>
              </a:defRPr>
            </a:lvl5pPr>
          </a:lstStyle>
          <a:p>
            <a:pPr lvl="0"/>
            <a:r>
              <a:rPr lang="nl-NL" dirty="0"/>
              <a:t>Second level
</a:t>
            </a:r>
          </a:p>
        </p:txBody>
      </p:sp>
      <p:sp>
        <p:nvSpPr>
          <p:cNvPr id="17" name="Tijdelijke aanduiding voor inhoud 2">
            <a:extLst>
              <a:ext uri="{FF2B5EF4-FFF2-40B4-BE49-F238E27FC236}">
                <a16:creationId xmlns:a16="http://schemas.microsoft.com/office/drawing/2014/main" id="{5669AE59-8B4A-A541-98C4-BC07EDF9AA5B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7556691" y="3695898"/>
            <a:ext cx="2006600" cy="1217478"/>
          </a:xfrm>
          <a:prstGeom prst="rect">
            <a:avLst/>
          </a:prstGeom>
        </p:spPr>
        <p:txBody>
          <a:bodyPr/>
          <a:lstStyle>
            <a:lvl1pPr marL="0" indent="0">
              <a:buClr>
                <a:srgbClr val="B51C36"/>
              </a:buClr>
              <a:buNone/>
              <a:defRPr>
                <a:solidFill>
                  <a:srgbClr val="2F3061"/>
                </a:solidFill>
              </a:defRPr>
            </a:lvl1pPr>
            <a:lvl2pPr marL="457189" indent="0" algn="l">
              <a:buClr>
                <a:srgbClr val="B51C36"/>
              </a:buClr>
              <a:buFontTx/>
              <a:buNone/>
              <a:defRPr>
                <a:solidFill>
                  <a:srgbClr val="2F3061"/>
                </a:solidFill>
              </a:defRPr>
            </a:lvl2pPr>
            <a:lvl3pPr>
              <a:buClr>
                <a:srgbClr val="B51C36"/>
              </a:buClr>
              <a:defRPr>
                <a:solidFill>
                  <a:srgbClr val="2F3061"/>
                </a:solidFill>
              </a:defRPr>
            </a:lvl3pPr>
            <a:lvl4pPr>
              <a:buClr>
                <a:srgbClr val="B51C36"/>
              </a:buClr>
              <a:defRPr>
                <a:solidFill>
                  <a:srgbClr val="2F3061"/>
                </a:solidFill>
              </a:defRPr>
            </a:lvl4pPr>
            <a:lvl5pPr>
              <a:buClr>
                <a:srgbClr val="B51C36"/>
              </a:buClr>
              <a:defRPr>
                <a:solidFill>
                  <a:srgbClr val="2F3061"/>
                </a:solidFill>
              </a:defRPr>
            </a:lvl5pPr>
          </a:lstStyle>
          <a:p>
            <a:pPr lvl="0"/>
            <a:r>
              <a:rPr lang="nl-NL" dirty="0"/>
              <a:t>Second level
</a:t>
            </a:r>
          </a:p>
        </p:txBody>
      </p:sp>
      <p:sp>
        <p:nvSpPr>
          <p:cNvPr id="18" name="Tijdelijke aanduiding voor dianummer 5">
            <a:extLst>
              <a:ext uri="{FF2B5EF4-FFF2-40B4-BE49-F238E27FC236}">
                <a16:creationId xmlns:a16="http://schemas.microsoft.com/office/drawing/2014/main" id="{9E634BF7-588C-4A4B-8CE1-71394CC3CE5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447843" y="6165282"/>
            <a:ext cx="608691" cy="384989"/>
          </a:xfrm>
          <a:prstGeom prst="rect">
            <a:avLst/>
          </a:prstGeom>
        </p:spPr>
        <p:txBody>
          <a:bodyPr/>
          <a:lstStyle/>
          <a:p>
            <a:fld id="{302CDA5F-2C9A-F84F-8091-73FF84168B17}" type="slidenum">
              <a:rPr lang="nl-BE" smtClean="0"/>
              <a:t>‹#›</a:t>
            </a:fld>
            <a:endParaRPr lang="nl-BE" dirty="0"/>
          </a:p>
        </p:txBody>
      </p:sp>
      <p:sp>
        <p:nvSpPr>
          <p:cNvPr id="19" name="Tijdelijke aanduiding voor titel 1">
            <a:extLst>
              <a:ext uri="{FF2B5EF4-FFF2-40B4-BE49-F238E27FC236}">
                <a16:creationId xmlns:a16="http://schemas.microsoft.com/office/drawing/2014/main" id="{E8227235-B0FF-F841-9ADE-F69DDC872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21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BE" dirty="0"/>
          </a:p>
        </p:txBody>
      </p:sp>
      <p:cxnSp>
        <p:nvCxnSpPr>
          <p:cNvPr id="14" name="Rechte verbindingslijn 14">
            <a:extLst>
              <a:ext uri="{FF2B5EF4-FFF2-40B4-BE49-F238E27FC236}">
                <a16:creationId xmlns:a16="http://schemas.microsoft.com/office/drawing/2014/main" id="{F01A5022-9ABF-784F-A1D8-0EC1BC8D4C9E}"/>
              </a:ext>
            </a:extLst>
          </p:cNvPr>
          <p:cNvCxnSpPr>
            <a:cxnSpLocks/>
          </p:cNvCxnSpPr>
          <p:nvPr userDrawn="1"/>
        </p:nvCxnSpPr>
        <p:spPr>
          <a:xfrm>
            <a:off x="633727" y="365127"/>
            <a:ext cx="0" cy="457377"/>
          </a:xfrm>
          <a:prstGeom prst="line">
            <a:avLst/>
          </a:prstGeom>
          <a:ln>
            <a:solidFill>
              <a:srgbClr val="B51E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05446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eValueChai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13427EA5-A43F-7241-A6D8-9703E415045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30000"/>
                  <a:lumOff val="70000"/>
                </a:schemeClr>
              </a:gs>
              <a:gs pos="0">
                <a:srgbClr val="B51E37"/>
              </a:gs>
              <a:gs pos="100000">
                <a:srgbClr val="D9214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80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BDEC1EF0-98AB-7B46-B4BE-B547C2B5063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3704774" y="1153134"/>
            <a:ext cx="4551735" cy="4551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16517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slide - white + category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>
            <a:extLst>
              <a:ext uri="{FF2B5EF4-FFF2-40B4-BE49-F238E27FC236}">
                <a16:creationId xmlns:a16="http://schemas.microsoft.com/office/drawing/2014/main" id="{62E8914E-39E1-664C-BF47-844608CB1EB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89439" y="5996844"/>
            <a:ext cx="553427" cy="553427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A6A6392C-E017-3A43-95D7-42CA51061AB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85400" y="4724400"/>
            <a:ext cx="2006600" cy="2133600"/>
          </a:xfrm>
          <a:prstGeom prst="rect">
            <a:avLst/>
          </a:prstGeom>
        </p:spPr>
      </p:pic>
      <p:sp>
        <p:nvSpPr>
          <p:cNvPr id="12" name="Tijdelijke aanduiding voor inhoud 2">
            <a:extLst>
              <a:ext uri="{FF2B5EF4-FFF2-40B4-BE49-F238E27FC236}">
                <a16:creationId xmlns:a16="http://schemas.microsoft.com/office/drawing/2014/main" id="{005E3145-D353-6746-A1DC-D39ACA95C76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67710" y="3695898"/>
            <a:ext cx="2006600" cy="1217478"/>
          </a:xfrm>
          <a:prstGeom prst="rect">
            <a:avLst/>
          </a:prstGeom>
        </p:spPr>
        <p:txBody>
          <a:bodyPr/>
          <a:lstStyle>
            <a:lvl1pPr marL="0" indent="0">
              <a:buClr>
                <a:srgbClr val="B51C36"/>
              </a:buClr>
              <a:buNone/>
              <a:defRPr>
                <a:solidFill>
                  <a:srgbClr val="2F3061"/>
                </a:solidFill>
              </a:defRPr>
            </a:lvl1pPr>
            <a:lvl2pPr marL="457189" indent="0" algn="l">
              <a:buClr>
                <a:srgbClr val="B51C36"/>
              </a:buClr>
              <a:buFontTx/>
              <a:buNone/>
              <a:defRPr>
                <a:solidFill>
                  <a:srgbClr val="2F3061"/>
                </a:solidFill>
              </a:defRPr>
            </a:lvl2pPr>
            <a:lvl3pPr>
              <a:buClr>
                <a:srgbClr val="B51C36"/>
              </a:buClr>
              <a:defRPr>
                <a:solidFill>
                  <a:srgbClr val="2F3061"/>
                </a:solidFill>
              </a:defRPr>
            </a:lvl3pPr>
            <a:lvl4pPr>
              <a:buClr>
                <a:srgbClr val="B51C36"/>
              </a:buClr>
              <a:defRPr>
                <a:solidFill>
                  <a:srgbClr val="2F3061"/>
                </a:solidFill>
              </a:defRPr>
            </a:lvl4pPr>
            <a:lvl5pPr>
              <a:buClr>
                <a:srgbClr val="B51C36"/>
              </a:buClr>
              <a:defRPr>
                <a:solidFill>
                  <a:srgbClr val="2F3061"/>
                </a:solidFill>
              </a:defRPr>
            </a:lvl5pPr>
          </a:lstStyle>
          <a:p>
            <a:pPr lvl="0"/>
            <a:r>
              <a:rPr lang="nl-NL" dirty="0"/>
              <a:t>Second level
</a:t>
            </a:r>
          </a:p>
        </p:txBody>
      </p:sp>
      <p:sp>
        <p:nvSpPr>
          <p:cNvPr id="16" name="Tijdelijke aanduiding voor inhoud 2">
            <a:extLst>
              <a:ext uri="{FF2B5EF4-FFF2-40B4-BE49-F238E27FC236}">
                <a16:creationId xmlns:a16="http://schemas.microsoft.com/office/drawing/2014/main" id="{66251229-EAFB-DD4E-B7CB-976516D4475A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3649950" y="3695898"/>
            <a:ext cx="2006600" cy="1217478"/>
          </a:xfrm>
          <a:prstGeom prst="rect">
            <a:avLst/>
          </a:prstGeom>
        </p:spPr>
        <p:txBody>
          <a:bodyPr/>
          <a:lstStyle>
            <a:lvl1pPr marL="0" indent="0">
              <a:buClr>
                <a:srgbClr val="B51C36"/>
              </a:buClr>
              <a:buNone/>
              <a:defRPr>
                <a:solidFill>
                  <a:srgbClr val="2F3061"/>
                </a:solidFill>
              </a:defRPr>
            </a:lvl1pPr>
            <a:lvl2pPr marL="457189" indent="0" algn="l">
              <a:buClr>
                <a:srgbClr val="B51C36"/>
              </a:buClr>
              <a:buFontTx/>
              <a:buNone/>
              <a:defRPr>
                <a:solidFill>
                  <a:srgbClr val="2F3061"/>
                </a:solidFill>
              </a:defRPr>
            </a:lvl2pPr>
            <a:lvl3pPr>
              <a:buClr>
                <a:srgbClr val="B51C36"/>
              </a:buClr>
              <a:defRPr>
                <a:solidFill>
                  <a:srgbClr val="2F3061"/>
                </a:solidFill>
              </a:defRPr>
            </a:lvl3pPr>
            <a:lvl4pPr>
              <a:buClr>
                <a:srgbClr val="B51C36"/>
              </a:buClr>
              <a:defRPr>
                <a:solidFill>
                  <a:srgbClr val="2F3061"/>
                </a:solidFill>
              </a:defRPr>
            </a:lvl4pPr>
            <a:lvl5pPr>
              <a:buClr>
                <a:srgbClr val="B51C36"/>
              </a:buClr>
              <a:defRPr>
                <a:solidFill>
                  <a:srgbClr val="2F3061"/>
                </a:solidFill>
              </a:defRPr>
            </a:lvl5pPr>
          </a:lstStyle>
          <a:p>
            <a:pPr lvl="0"/>
            <a:r>
              <a:rPr lang="nl-NL" dirty="0"/>
              <a:t>Second level
</a:t>
            </a:r>
          </a:p>
        </p:txBody>
      </p:sp>
      <p:sp>
        <p:nvSpPr>
          <p:cNvPr id="17" name="Tijdelijke aanduiding voor inhoud 2">
            <a:extLst>
              <a:ext uri="{FF2B5EF4-FFF2-40B4-BE49-F238E27FC236}">
                <a16:creationId xmlns:a16="http://schemas.microsoft.com/office/drawing/2014/main" id="{5669AE59-8B4A-A541-98C4-BC07EDF9AA5B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6368766" y="3695898"/>
            <a:ext cx="2006600" cy="1217478"/>
          </a:xfrm>
          <a:prstGeom prst="rect">
            <a:avLst/>
          </a:prstGeom>
        </p:spPr>
        <p:txBody>
          <a:bodyPr/>
          <a:lstStyle>
            <a:lvl1pPr marL="0" indent="0">
              <a:buClr>
                <a:srgbClr val="B51C36"/>
              </a:buClr>
              <a:buNone/>
              <a:defRPr>
                <a:solidFill>
                  <a:srgbClr val="2F3061"/>
                </a:solidFill>
              </a:defRPr>
            </a:lvl1pPr>
            <a:lvl2pPr marL="457189" indent="0" algn="l">
              <a:buClr>
                <a:srgbClr val="B51C36"/>
              </a:buClr>
              <a:buFontTx/>
              <a:buNone/>
              <a:defRPr>
                <a:solidFill>
                  <a:srgbClr val="2F3061"/>
                </a:solidFill>
              </a:defRPr>
            </a:lvl2pPr>
            <a:lvl3pPr>
              <a:buClr>
                <a:srgbClr val="B51C36"/>
              </a:buClr>
              <a:defRPr>
                <a:solidFill>
                  <a:srgbClr val="2F3061"/>
                </a:solidFill>
              </a:defRPr>
            </a:lvl3pPr>
            <a:lvl4pPr>
              <a:buClr>
                <a:srgbClr val="B51C36"/>
              </a:buClr>
              <a:defRPr>
                <a:solidFill>
                  <a:srgbClr val="2F3061"/>
                </a:solidFill>
              </a:defRPr>
            </a:lvl4pPr>
            <a:lvl5pPr>
              <a:buClr>
                <a:srgbClr val="B51C36"/>
              </a:buClr>
              <a:defRPr>
                <a:solidFill>
                  <a:srgbClr val="2F3061"/>
                </a:solidFill>
              </a:defRPr>
            </a:lvl5pPr>
          </a:lstStyle>
          <a:p>
            <a:pPr lvl="0"/>
            <a:r>
              <a:rPr lang="nl-NL" dirty="0"/>
              <a:t>Second level
</a:t>
            </a:r>
          </a:p>
        </p:txBody>
      </p:sp>
      <p:sp>
        <p:nvSpPr>
          <p:cNvPr id="18" name="Tijdelijke aanduiding voor dianummer 5">
            <a:extLst>
              <a:ext uri="{FF2B5EF4-FFF2-40B4-BE49-F238E27FC236}">
                <a16:creationId xmlns:a16="http://schemas.microsoft.com/office/drawing/2014/main" id="{9E634BF7-588C-4A4B-8CE1-71394CC3CE5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447843" y="6165282"/>
            <a:ext cx="608691" cy="384989"/>
          </a:xfrm>
          <a:prstGeom prst="rect">
            <a:avLst/>
          </a:prstGeom>
        </p:spPr>
        <p:txBody>
          <a:bodyPr/>
          <a:lstStyle/>
          <a:p>
            <a:fld id="{302CDA5F-2C9A-F84F-8091-73FF84168B17}" type="slidenum">
              <a:rPr lang="nl-BE" smtClean="0"/>
              <a:t>‹#›</a:t>
            </a:fld>
            <a:endParaRPr lang="nl-BE" dirty="0"/>
          </a:p>
        </p:txBody>
      </p:sp>
      <p:sp>
        <p:nvSpPr>
          <p:cNvPr id="19" name="Tijdelijke aanduiding voor afbeelding 18">
            <a:extLst>
              <a:ext uri="{FF2B5EF4-FFF2-40B4-BE49-F238E27FC236}">
                <a16:creationId xmlns:a16="http://schemas.microsoft.com/office/drawing/2014/main" id="{65FDE0D2-CEC3-8843-BB46-877904E988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42866" y="1325554"/>
            <a:ext cx="1906052" cy="2134222"/>
          </a:xfrm>
          <a:custGeom>
            <a:avLst/>
            <a:gdLst>
              <a:gd name="connsiteX0" fmla="*/ 1839553 w 4519683"/>
              <a:gd name="connsiteY0" fmla="*/ 636 h 5060726"/>
              <a:gd name="connsiteX1" fmla="*/ 3527085 w 4519683"/>
              <a:gd name="connsiteY1" fmla="*/ 945310 h 5060726"/>
              <a:gd name="connsiteX2" fmla="*/ 3539024 w 4519683"/>
              <a:gd name="connsiteY2" fmla="*/ 968632 h 5060726"/>
              <a:gd name="connsiteX3" fmla="*/ 3540167 w 4519683"/>
              <a:gd name="connsiteY3" fmla="*/ 967972 h 5060726"/>
              <a:gd name="connsiteX4" fmla="*/ 4243704 w 4519683"/>
              <a:gd name="connsiteY4" fmla="*/ 2186534 h 5060726"/>
              <a:gd name="connsiteX5" fmla="*/ 4241739 w 4519683"/>
              <a:gd name="connsiteY5" fmla="*/ 2187669 h 5060726"/>
              <a:gd name="connsiteX6" fmla="*/ 4266158 w 4519683"/>
              <a:gd name="connsiteY6" fmla="*/ 2225428 h 5060726"/>
              <a:gd name="connsiteX7" fmla="*/ 3574374 w 4519683"/>
              <a:gd name="connsiteY7" fmla="*/ 4807200 h 5060726"/>
              <a:gd name="connsiteX8" fmla="*/ 992602 w 4519683"/>
              <a:gd name="connsiteY8" fmla="*/ 4115417 h 5060726"/>
              <a:gd name="connsiteX9" fmla="*/ 972111 w 4519683"/>
              <a:gd name="connsiteY9" fmla="*/ 4075389 h 5060726"/>
              <a:gd name="connsiteX10" fmla="*/ 970147 w 4519683"/>
              <a:gd name="connsiteY10" fmla="*/ 4076523 h 5060726"/>
              <a:gd name="connsiteX11" fmla="*/ 266610 w 4519683"/>
              <a:gd name="connsiteY11" fmla="*/ 2857962 h 5060726"/>
              <a:gd name="connsiteX12" fmla="*/ 267755 w 4519683"/>
              <a:gd name="connsiteY12" fmla="*/ 2857301 h 5060726"/>
              <a:gd name="connsiteX13" fmla="*/ 253527 w 4519683"/>
              <a:gd name="connsiteY13" fmla="*/ 2835300 h 5060726"/>
              <a:gd name="connsiteX14" fmla="*/ 945311 w 4519683"/>
              <a:gd name="connsiteY14" fmla="*/ 266778 h 5060726"/>
              <a:gd name="connsiteX15" fmla="*/ 1839553 w 4519683"/>
              <a:gd name="connsiteY15" fmla="*/ 636 h 5060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519683" h="5060726">
                <a:moveTo>
                  <a:pt x="1839553" y="636"/>
                </a:moveTo>
                <a:cubicBezTo>
                  <a:pt x="2509803" y="-16772"/>
                  <a:pt x="3168275" y="323832"/>
                  <a:pt x="3527085" y="945310"/>
                </a:cubicBezTo>
                <a:lnTo>
                  <a:pt x="3539024" y="968632"/>
                </a:lnTo>
                <a:lnTo>
                  <a:pt x="3540167" y="967972"/>
                </a:lnTo>
                <a:lnTo>
                  <a:pt x="4243704" y="2186534"/>
                </a:lnTo>
                <a:lnTo>
                  <a:pt x="4241739" y="2187669"/>
                </a:lnTo>
                <a:lnTo>
                  <a:pt x="4266158" y="2225428"/>
                </a:lnTo>
                <a:cubicBezTo>
                  <a:pt x="4788064" y="3129395"/>
                  <a:pt x="4478341" y="4285295"/>
                  <a:pt x="3574374" y="4807200"/>
                </a:cubicBezTo>
                <a:cubicBezTo>
                  <a:pt x="2670407" y="5329106"/>
                  <a:pt x="1514508" y="5019384"/>
                  <a:pt x="992602" y="4115417"/>
                </a:cubicBezTo>
                <a:lnTo>
                  <a:pt x="972111" y="4075389"/>
                </a:lnTo>
                <a:lnTo>
                  <a:pt x="970147" y="4076523"/>
                </a:lnTo>
                <a:lnTo>
                  <a:pt x="266610" y="2857962"/>
                </a:lnTo>
                <a:lnTo>
                  <a:pt x="267755" y="2857301"/>
                </a:lnTo>
                <a:lnTo>
                  <a:pt x="253527" y="2835300"/>
                </a:lnTo>
                <a:cubicBezTo>
                  <a:pt x="-268380" y="1931332"/>
                  <a:pt x="41343" y="788684"/>
                  <a:pt x="945311" y="266778"/>
                </a:cubicBezTo>
                <a:cubicBezTo>
                  <a:pt x="1227801" y="103682"/>
                  <a:pt x="1534894" y="8548"/>
                  <a:pt x="1839553" y="636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nl-BE"/>
          </a:p>
        </p:txBody>
      </p:sp>
      <p:sp>
        <p:nvSpPr>
          <p:cNvPr id="20" name="Tijdelijke aanduiding voor afbeelding 19">
            <a:extLst>
              <a:ext uri="{FF2B5EF4-FFF2-40B4-BE49-F238E27FC236}">
                <a16:creationId xmlns:a16="http://schemas.microsoft.com/office/drawing/2014/main" id="{B710C6BB-4825-D04E-915D-2F439009C95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698384" y="1325554"/>
            <a:ext cx="1906052" cy="2134222"/>
          </a:xfrm>
          <a:custGeom>
            <a:avLst/>
            <a:gdLst>
              <a:gd name="connsiteX0" fmla="*/ 1839553 w 4519683"/>
              <a:gd name="connsiteY0" fmla="*/ 636 h 5060726"/>
              <a:gd name="connsiteX1" fmla="*/ 3527085 w 4519683"/>
              <a:gd name="connsiteY1" fmla="*/ 945310 h 5060726"/>
              <a:gd name="connsiteX2" fmla="*/ 3539024 w 4519683"/>
              <a:gd name="connsiteY2" fmla="*/ 968632 h 5060726"/>
              <a:gd name="connsiteX3" fmla="*/ 3540167 w 4519683"/>
              <a:gd name="connsiteY3" fmla="*/ 967972 h 5060726"/>
              <a:gd name="connsiteX4" fmla="*/ 4243704 w 4519683"/>
              <a:gd name="connsiteY4" fmla="*/ 2186534 h 5060726"/>
              <a:gd name="connsiteX5" fmla="*/ 4241739 w 4519683"/>
              <a:gd name="connsiteY5" fmla="*/ 2187669 h 5060726"/>
              <a:gd name="connsiteX6" fmla="*/ 4266158 w 4519683"/>
              <a:gd name="connsiteY6" fmla="*/ 2225428 h 5060726"/>
              <a:gd name="connsiteX7" fmla="*/ 3574374 w 4519683"/>
              <a:gd name="connsiteY7" fmla="*/ 4807200 h 5060726"/>
              <a:gd name="connsiteX8" fmla="*/ 992602 w 4519683"/>
              <a:gd name="connsiteY8" fmla="*/ 4115417 h 5060726"/>
              <a:gd name="connsiteX9" fmla="*/ 972111 w 4519683"/>
              <a:gd name="connsiteY9" fmla="*/ 4075389 h 5060726"/>
              <a:gd name="connsiteX10" fmla="*/ 970147 w 4519683"/>
              <a:gd name="connsiteY10" fmla="*/ 4076523 h 5060726"/>
              <a:gd name="connsiteX11" fmla="*/ 266610 w 4519683"/>
              <a:gd name="connsiteY11" fmla="*/ 2857962 h 5060726"/>
              <a:gd name="connsiteX12" fmla="*/ 267755 w 4519683"/>
              <a:gd name="connsiteY12" fmla="*/ 2857301 h 5060726"/>
              <a:gd name="connsiteX13" fmla="*/ 253527 w 4519683"/>
              <a:gd name="connsiteY13" fmla="*/ 2835300 h 5060726"/>
              <a:gd name="connsiteX14" fmla="*/ 945311 w 4519683"/>
              <a:gd name="connsiteY14" fmla="*/ 266778 h 5060726"/>
              <a:gd name="connsiteX15" fmla="*/ 1839553 w 4519683"/>
              <a:gd name="connsiteY15" fmla="*/ 636 h 5060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519683" h="5060726">
                <a:moveTo>
                  <a:pt x="1839553" y="636"/>
                </a:moveTo>
                <a:cubicBezTo>
                  <a:pt x="2509803" y="-16772"/>
                  <a:pt x="3168275" y="323832"/>
                  <a:pt x="3527085" y="945310"/>
                </a:cubicBezTo>
                <a:lnTo>
                  <a:pt x="3539024" y="968632"/>
                </a:lnTo>
                <a:lnTo>
                  <a:pt x="3540167" y="967972"/>
                </a:lnTo>
                <a:lnTo>
                  <a:pt x="4243704" y="2186534"/>
                </a:lnTo>
                <a:lnTo>
                  <a:pt x="4241739" y="2187669"/>
                </a:lnTo>
                <a:lnTo>
                  <a:pt x="4266158" y="2225428"/>
                </a:lnTo>
                <a:cubicBezTo>
                  <a:pt x="4788064" y="3129395"/>
                  <a:pt x="4478341" y="4285295"/>
                  <a:pt x="3574374" y="4807200"/>
                </a:cubicBezTo>
                <a:cubicBezTo>
                  <a:pt x="2670407" y="5329106"/>
                  <a:pt x="1514508" y="5019384"/>
                  <a:pt x="992602" y="4115417"/>
                </a:cubicBezTo>
                <a:lnTo>
                  <a:pt x="972111" y="4075389"/>
                </a:lnTo>
                <a:lnTo>
                  <a:pt x="970147" y="4076523"/>
                </a:lnTo>
                <a:lnTo>
                  <a:pt x="266610" y="2857962"/>
                </a:lnTo>
                <a:lnTo>
                  <a:pt x="267755" y="2857301"/>
                </a:lnTo>
                <a:lnTo>
                  <a:pt x="253527" y="2835300"/>
                </a:lnTo>
                <a:cubicBezTo>
                  <a:pt x="-268380" y="1931332"/>
                  <a:pt x="41343" y="788684"/>
                  <a:pt x="945311" y="266778"/>
                </a:cubicBezTo>
                <a:cubicBezTo>
                  <a:pt x="1227801" y="103682"/>
                  <a:pt x="1534894" y="8548"/>
                  <a:pt x="1839553" y="636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nl-BE"/>
          </a:p>
        </p:txBody>
      </p:sp>
      <p:sp>
        <p:nvSpPr>
          <p:cNvPr id="21" name="Tijdelijke aanduiding voor afbeelding 20">
            <a:extLst>
              <a:ext uri="{FF2B5EF4-FFF2-40B4-BE49-F238E27FC236}">
                <a16:creationId xmlns:a16="http://schemas.microsoft.com/office/drawing/2014/main" id="{B25C0C4F-11CB-274C-A48E-C1CCDAEA1AA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416532" y="1325554"/>
            <a:ext cx="1906052" cy="2134222"/>
          </a:xfrm>
          <a:custGeom>
            <a:avLst/>
            <a:gdLst>
              <a:gd name="connsiteX0" fmla="*/ 1839553 w 4519683"/>
              <a:gd name="connsiteY0" fmla="*/ 636 h 5060726"/>
              <a:gd name="connsiteX1" fmla="*/ 3527085 w 4519683"/>
              <a:gd name="connsiteY1" fmla="*/ 945310 h 5060726"/>
              <a:gd name="connsiteX2" fmla="*/ 3539024 w 4519683"/>
              <a:gd name="connsiteY2" fmla="*/ 968632 h 5060726"/>
              <a:gd name="connsiteX3" fmla="*/ 3540167 w 4519683"/>
              <a:gd name="connsiteY3" fmla="*/ 967972 h 5060726"/>
              <a:gd name="connsiteX4" fmla="*/ 4243704 w 4519683"/>
              <a:gd name="connsiteY4" fmla="*/ 2186534 h 5060726"/>
              <a:gd name="connsiteX5" fmla="*/ 4241739 w 4519683"/>
              <a:gd name="connsiteY5" fmla="*/ 2187669 h 5060726"/>
              <a:gd name="connsiteX6" fmla="*/ 4266158 w 4519683"/>
              <a:gd name="connsiteY6" fmla="*/ 2225428 h 5060726"/>
              <a:gd name="connsiteX7" fmla="*/ 3574374 w 4519683"/>
              <a:gd name="connsiteY7" fmla="*/ 4807200 h 5060726"/>
              <a:gd name="connsiteX8" fmla="*/ 992602 w 4519683"/>
              <a:gd name="connsiteY8" fmla="*/ 4115417 h 5060726"/>
              <a:gd name="connsiteX9" fmla="*/ 972111 w 4519683"/>
              <a:gd name="connsiteY9" fmla="*/ 4075389 h 5060726"/>
              <a:gd name="connsiteX10" fmla="*/ 970147 w 4519683"/>
              <a:gd name="connsiteY10" fmla="*/ 4076523 h 5060726"/>
              <a:gd name="connsiteX11" fmla="*/ 266610 w 4519683"/>
              <a:gd name="connsiteY11" fmla="*/ 2857962 h 5060726"/>
              <a:gd name="connsiteX12" fmla="*/ 267755 w 4519683"/>
              <a:gd name="connsiteY12" fmla="*/ 2857301 h 5060726"/>
              <a:gd name="connsiteX13" fmla="*/ 253527 w 4519683"/>
              <a:gd name="connsiteY13" fmla="*/ 2835300 h 5060726"/>
              <a:gd name="connsiteX14" fmla="*/ 945311 w 4519683"/>
              <a:gd name="connsiteY14" fmla="*/ 266778 h 5060726"/>
              <a:gd name="connsiteX15" fmla="*/ 1839553 w 4519683"/>
              <a:gd name="connsiteY15" fmla="*/ 636 h 5060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519683" h="5060726">
                <a:moveTo>
                  <a:pt x="1839553" y="636"/>
                </a:moveTo>
                <a:cubicBezTo>
                  <a:pt x="2509803" y="-16772"/>
                  <a:pt x="3168275" y="323832"/>
                  <a:pt x="3527085" y="945310"/>
                </a:cubicBezTo>
                <a:lnTo>
                  <a:pt x="3539024" y="968632"/>
                </a:lnTo>
                <a:lnTo>
                  <a:pt x="3540167" y="967972"/>
                </a:lnTo>
                <a:lnTo>
                  <a:pt x="4243704" y="2186534"/>
                </a:lnTo>
                <a:lnTo>
                  <a:pt x="4241739" y="2187669"/>
                </a:lnTo>
                <a:lnTo>
                  <a:pt x="4266158" y="2225428"/>
                </a:lnTo>
                <a:cubicBezTo>
                  <a:pt x="4788064" y="3129395"/>
                  <a:pt x="4478341" y="4285295"/>
                  <a:pt x="3574374" y="4807200"/>
                </a:cubicBezTo>
                <a:cubicBezTo>
                  <a:pt x="2670407" y="5329106"/>
                  <a:pt x="1514508" y="5019384"/>
                  <a:pt x="992602" y="4115417"/>
                </a:cubicBezTo>
                <a:lnTo>
                  <a:pt x="972111" y="4075389"/>
                </a:lnTo>
                <a:lnTo>
                  <a:pt x="970147" y="4076523"/>
                </a:lnTo>
                <a:lnTo>
                  <a:pt x="266610" y="2857962"/>
                </a:lnTo>
                <a:lnTo>
                  <a:pt x="267755" y="2857301"/>
                </a:lnTo>
                <a:lnTo>
                  <a:pt x="253527" y="2835300"/>
                </a:lnTo>
                <a:cubicBezTo>
                  <a:pt x="-268380" y="1931332"/>
                  <a:pt x="41343" y="788684"/>
                  <a:pt x="945311" y="266778"/>
                </a:cubicBezTo>
                <a:cubicBezTo>
                  <a:pt x="1227801" y="103682"/>
                  <a:pt x="1534894" y="8548"/>
                  <a:pt x="1839553" y="636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nl-BE"/>
          </a:p>
        </p:txBody>
      </p:sp>
      <p:sp>
        <p:nvSpPr>
          <p:cNvPr id="13" name="Tijdelijke aanduiding voor titel 1">
            <a:extLst>
              <a:ext uri="{FF2B5EF4-FFF2-40B4-BE49-F238E27FC236}">
                <a16:creationId xmlns:a16="http://schemas.microsoft.com/office/drawing/2014/main" id="{EDB678C5-143F-5244-8BFF-6772769148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21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BE" dirty="0"/>
          </a:p>
        </p:txBody>
      </p:sp>
      <p:sp>
        <p:nvSpPr>
          <p:cNvPr id="14" name="Tijdelijke aanduiding voor inhoud 2">
            <a:extLst>
              <a:ext uri="{FF2B5EF4-FFF2-40B4-BE49-F238E27FC236}">
                <a16:creationId xmlns:a16="http://schemas.microsoft.com/office/drawing/2014/main" id="{57A673D9-71FF-454B-9FDF-56FBFB3F94F0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9006088" y="3695898"/>
            <a:ext cx="2006600" cy="1217478"/>
          </a:xfrm>
          <a:prstGeom prst="rect">
            <a:avLst/>
          </a:prstGeom>
        </p:spPr>
        <p:txBody>
          <a:bodyPr/>
          <a:lstStyle>
            <a:lvl1pPr marL="0" indent="0">
              <a:buClr>
                <a:srgbClr val="B51C36"/>
              </a:buClr>
              <a:buNone/>
              <a:defRPr>
                <a:solidFill>
                  <a:srgbClr val="2F3061"/>
                </a:solidFill>
              </a:defRPr>
            </a:lvl1pPr>
            <a:lvl2pPr marL="457189" indent="0" algn="l">
              <a:buClr>
                <a:srgbClr val="B51C36"/>
              </a:buClr>
              <a:buFontTx/>
              <a:buNone/>
              <a:defRPr>
                <a:solidFill>
                  <a:srgbClr val="2F3061"/>
                </a:solidFill>
              </a:defRPr>
            </a:lvl2pPr>
            <a:lvl3pPr>
              <a:buClr>
                <a:srgbClr val="B51C36"/>
              </a:buClr>
              <a:defRPr>
                <a:solidFill>
                  <a:srgbClr val="2F3061"/>
                </a:solidFill>
              </a:defRPr>
            </a:lvl3pPr>
            <a:lvl4pPr>
              <a:buClr>
                <a:srgbClr val="B51C36"/>
              </a:buClr>
              <a:defRPr>
                <a:solidFill>
                  <a:srgbClr val="2F3061"/>
                </a:solidFill>
              </a:defRPr>
            </a:lvl4pPr>
            <a:lvl5pPr>
              <a:buClr>
                <a:srgbClr val="B51C36"/>
              </a:buClr>
              <a:defRPr>
                <a:solidFill>
                  <a:srgbClr val="2F3061"/>
                </a:solidFill>
              </a:defRPr>
            </a:lvl5pPr>
          </a:lstStyle>
          <a:p>
            <a:pPr lvl="0"/>
            <a:r>
              <a:rPr lang="nl-NL" dirty="0"/>
              <a:t>Second level
</a:t>
            </a:r>
          </a:p>
        </p:txBody>
      </p:sp>
      <p:sp>
        <p:nvSpPr>
          <p:cNvPr id="22" name="Tijdelijke aanduiding voor afbeelding 20">
            <a:extLst>
              <a:ext uri="{FF2B5EF4-FFF2-40B4-BE49-F238E27FC236}">
                <a16:creationId xmlns:a16="http://schemas.microsoft.com/office/drawing/2014/main" id="{BFC4C164-89A8-1940-B8E2-A34FD694C72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9053854" y="1325554"/>
            <a:ext cx="1906052" cy="2134222"/>
          </a:xfrm>
          <a:custGeom>
            <a:avLst/>
            <a:gdLst>
              <a:gd name="connsiteX0" fmla="*/ 1839553 w 4519683"/>
              <a:gd name="connsiteY0" fmla="*/ 636 h 5060726"/>
              <a:gd name="connsiteX1" fmla="*/ 3527085 w 4519683"/>
              <a:gd name="connsiteY1" fmla="*/ 945310 h 5060726"/>
              <a:gd name="connsiteX2" fmla="*/ 3539024 w 4519683"/>
              <a:gd name="connsiteY2" fmla="*/ 968632 h 5060726"/>
              <a:gd name="connsiteX3" fmla="*/ 3540167 w 4519683"/>
              <a:gd name="connsiteY3" fmla="*/ 967972 h 5060726"/>
              <a:gd name="connsiteX4" fmla="*/ 4243704 w 4519683"/>
              <a:gd name="connsiteY4" fmla="*/ 2186534 h 5060726"/>
              <a:gd name="connsiteX5" fmla="*/ 4241739 w 4519683"/>
              <a:gd name="connsiteY5" fmla="*/ 2187669 h 5060726"/>
              <a:gd name="connsiteX6" fmla="*/ 4266158 w 4519683"/>
              <a:gd name="connsiteY6" fmla="*/ 2225428 h 5060726"/>
              <a:gd name="connsiteX7" fmla="*/ 3574374 w 4519683"/>
              <a:gd name="connsiteY7" fmla="*/ 4807200 h 5060726"/>
              <a:gd name="connsiteX8" fmla="*/ 992602 w 4519683"/>
              <a:gd name="connsiteY8" fmla="*/ 4115417 h 5060726"/>
              <a:gd name="connsiteX9" fmla="*/ 972111 w 4519683"/>
              <a:gd name="connsiteY9" fmla="*/ 4075389 h 5060726"/>
              <a:gd name="connsiteX10" fmla="*/ 970147 w 4519683"/>
              <a:gd name="connsiteY10" fmla="*/ 4076523 h 5060726"/>
              <a:gd name="connsiteX11" fmla="*/ 266610 w 4519683"/>
              <a:gd name="connsiteY11" fmla="*/ 2857962 h 5060726"/>
              <a:gd name="connsiteX12" fmla="*/ 267755 w 4519683"/>
              <a:gd name="connsiteY12" fmla="*/ 2857301 h 5060726"/>
              <a:gd name="connsiteX13" fmla="*/ 253527 w 4519683"/>
              <a:gd name="connsiteY13" fmla="*/ 2835300 h 5060726"/>
              <a:gd name="connsiteX14" fmla="*/ 945311 w 4519683"/>
              <a:gd name="connsiteY14" fmla="*/ 266778 h 5060726"/>
              <a:gd name="connsiteX15" fmla="*/ 1839553 w 4519683"/>
              <a:gd name="connsiteY15" fmla="*/ 636 h 5060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519683" h="5060726">
                <a:moveTo>
                  <a:pt x="1839553" y="636"/>
                </a:moveTo>
                <a:cubicBezTo>
                  <a:pt x="2509803" y="-16772"/>
                  <a:pt x="3168275" y="323832"/>
                  <a:pt x="3527085" y="945310"/>
                </a:cubicBezTo>
                <a:lnTo>
                  <a:pt x="3539024" y="968632"/>
                </a:lnTo>
                <a:lnTo>
                  <a:pt x="3540167" y="967972"/>
                </a:lnTo>
                <a:lnTo>
                  <a:pt x="4243704" y="2186534"/>
                </a:lnTo>
                <a:lnTo>
                  <a:pt x="4241739" y="2187669"/>
                </a:lnTo>
                <a:lnTo>
                  <a:pt x="4266158" y="2225428"/>
                </a:lnTo>
                <a:cubicBezTo>
                  <a:pt x="4788064" y="3129395"/>
                  <a:pt x="4478341" y="4285295"/>
                  <a:pt x="3574374" y="4807200"/>
                </a:cubicBezTo>
                <a:cubicBezTo>
                  <a:pt x="2670407" y="5329106"/>
                  <a:pt x="1514508" y="5019384"/>
                  <a:pt x="992602" y="4115417"/>
                </a:cubicBezTo>
                <a:lnTo>
                  <a:pt x="972111" y="4075389"/>
                </a:lnTo>
                <a:lnTo>
                  <a:pt x="970147" y="4076523"/>
                </a:lnTo>
                <a:lnTo>
                  <a:pt x="266610" y="2857962"/>
                </a:lnTo>
                <a:lnTo>
                  <a:pt x="267755" y="2857301"/>
                </a:lnTo>
                <a:lnTo>
                  <a:pt x="253527" y="2835300"/>
                </a:lnTo>
                <a:cubicBezTo>
                  <a:pt x="-268380" y="1931332"/>
                  <a:pt x="41343" y="788684"/>
                  <a:pt x="945311" y="266778"/>
                </a:cubicBezTo>
                <a:cubicBezTo>
                  <a:pt x="1227801" y="103682"/>
                  <a:pt x="1534894" y="8548"/>
                  <a:pt x="1839553" y="636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nl-BE"/>
          </a:p>
        </p:txBody>
      </p:sp>
      <p:cxnSp>
        <p:nvCxnSpPr>
          <p:cNvPr id="23" name="Rechte verbindingslijn 14">
            <a:extLst>
              <a:ext uri="{FF2B5EF4-FFF2-40B4-BE49-F238E27FC236}">
                <a16:creationId xmlns:a16="http://schemas.microsoft.com/office/drawing/2014/main" id="{5452B5AB-822E-D74C-8F0C-797BDAB29A70}"/>
              </a:ext>
            </a:extLst>
          </p:cNvPr>
          <p:cNvCxnSpPr>
            <a:cxnSpLocks/>
          </p:cNvCxnSpPr>
          <p:nvPr userDrawn="1"/>
        </p:nvCxnSpPr>
        <p:spPr>
          <a:xfrm>
            <a:off x="633727" y="365127"/>
            <a:ext cx="0" cy="457377"/>
          </a:xfrm>
          <a:prstGeom prst="line">
            <a:avLst/>
          </a:prstGeom>
          <a:ln>
            <a:solidFill>
              <a:srgbClr val="B51E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187046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- white + image midd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>
            <a:extLst>
              <a:ext uri="{FF2B5EF4-FFF2-40B4-BE49-F238E27FC236}">
                <a16:creationId xmlns:a16="http://schemas.microsoft.com/office/drawing/2014/main" id="{62E8914E-39E1-664C-BF47-844608CB1EB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89439" y="5996844"/>
            <a:ext cx="553427" cy="553427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A6A6392C-E017-3A43-95D7-42CA51061AB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85400" y="4724400"/>
            <a:ext cx="2006600" cy="2133600"/>
          </a:xfrm>
          <a:prstGeom prst="rect">
            <a:avLst/>
          </a:prstGeom>
        </p:spPr>
      </p:pic>
      <p:sp>
        <p:nvSpPr>
          <p:cNvPr id="11" name="Tijdelijke aanduiding voor dianummer 5">
            <a:extLst>
              <a:ext uri="{FF2B5EF4-FFF2-40B4-BE49-F238E27FC236}">
                <a16:creationId xmlns:a16="http://schemas.microsoft.com/office/drawing/2014/main" id="{9F367C67-14A5-5946-8032-B8C16D724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7843" y="6165282"/>
            <a:ext cx="608691" cy="384989"/>
          </a:xfrm>
          <a:prstGeom prst="rect">
            <a:avLst/>
          </a:prstGeom>
        </p:spPr>
        <p:txBody>
          <a:bodyPr/>
          <a:lstStyle/>
          <a:p>
            <a:fld id="{302CDA5F-2C9A-F84F-8091-73FF84168B17}" type="slidenum">
              <a:rPr lang="nl-BE" smtClean="0"/>
              <a:t>‹#›</a:t>
            </a:fld>
            <a:endParaRPr lang="nl-BE" dirty="0"/>
          </a:p>
        </p:txBody>
      </p:sp>
      <p:sp>
        <p:nvSpPr>
          <p:cNvPr id="13" name="Tijdelijke aanduiding voor afbeelding 12">
            <a:extLst>
              <a:ext uri="{FF2B5EF4-FFF2-40B4-BE49-F238E27FC236}">
                <a16:creationId xmlns:a16="http://schemas.microsoft.com/office/drawing/2014/main" id="{5D69DA81-B6A1-1447-8DA1-D9E9A9DFB5A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107122" y="1290915"/>
            <a:ext cx="3819007" cy="4276173"/>
          </a:xfrm>
          <a:custGeom>
            <a:avLst/>
            <a:gdLst>
              <a:gd name="connsiteX0" fmla="*/ 1839553 w 4519683"/>
              <a:gd name="connsiteY0" fmla="*/ 636 h 5060726"/>
              <a:gd name="connsiteX1" fmla="*/ 3527085 w 4519683"/>
              <a:gd name="connsiteY1" fmla="*/ 945310 h 5060726"/>
              <a:gd name="connsiteX2" fmla="*/ 3539024 w 4519683"/>
              <a:gd name="connsiteY2" fmla="*/ 968632 h 5060726"/>
              <a:gd name="connsiteX3" fmla="*/ 3540167 w 4519683"/>
              <a:gd name="connsiteY3" fmla="*/ 967972 h 5060726"/>
              <a:gd name="connsiteX4" fmla="*/ 4243704 w 4519683"/>
              <a:gd name="connsiteY4" fmla="*/ 2186534 h 5060726"/>
              <a:gd name="connsiteX5" fmla="*/ 4241739 w 4519683"/>
              <a:gd name="connsiteY5" fmla="*/ 2187669 h 5060726"/>
              <a:gd name="connsiteX6" fmla="*/ 4266158 w 4519683"/>
              <a:gd name="connsiteY6" fmla="*/ 2225428 h 5060726"/>
              <a:gd name="connsiteX7" fmla="*/ 3574374 w 4519683"/>
              <a:gd name="connsiteY7" fmla="*/ 4807200 h 5060726"/>
              <a:gd name="connsiteX8" fmla="*/ 992602 w 4519683"/>
              <a:gd name="connsiteY8" fmla="*/ 4115417 h 5060726"/>
              <a:gd name="connsiteX9" fmla="*/ 972111 w 4519683"/>
              <a:gd name="connsiteY9" fmla="*/ 4075389 h 5060726"/>
              <a:gd name="connsiteX10" fmla="*/ 970147 w 4519683"/>
              <a:gd name="connsiteY10" fmla="*/ 4076523 h 5060726"/>
              <a:gd name="connsiteX11" fmla="*/ 266610 w 4519683"/>
              <a:gd name="connsiteY11" fmla="*/ 2857962 h 5060726"/>
              <a:gd name="connsiteX12" fmla="*/ 267755 w 4519683"/>
              <a:gd name="connsiteY12" fmla="*/ 2857301 h 5060726"/>
              <a:gd name="connsiteX13" fmla="*/ 253527 w 4519683"/>
              <a:gd name="connsiteY13" fmla="*/ 2835300 h 5060726"/>
              <a:gd name="connsiteX14" fmla="*/ 945311 w 4519683"/>
              <a:gd name="connsiteY14" fmla="*/ 266778 h 5060726"/>
              <a:gd name="connsiteX15" fmla="*/ 1839553 w 4519683"/>
              <a:gd name="connsiteY15" fmla="*/ 636 h 5060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519683" h="5060726">
                <a:moveTo>
                  <a:pt x="1839553" y="636"/>
                </a:moveTo>
                <a:cubicBezTo>
                  <a:pt x="2509803" y="-16772"/>
                  <a:pt x="3168275" y="323832"/>
                  <a:pt x="3527085" y="945310"/>
                </a:cubicBezTo>
                <a:lnTo>
                  <a:pt x="3539024" y="968632"/>
                </a:lnTo>
                <a:lnTo>
                  <a:pt x="3540167" y="967972"/>
                </a:lnTo>
                <a:lnTo>
                  <a:pt x="4243704" y="2186534"/>
                </a:lnTo>
                <a:lnTo>
                  <a:pt x="4241739" y="2187669"/>
                </a:lnTo>
                <a:lnTo>
                  <a:pt x="4266158" y="2225428"/>
                </a:lnTo>
                <a:cubicBezTo>
                  <a:pt x="4788064" y="3129395"/>
                  <a:pt x="4478341" y="4285295"/>
                  <a:pt x="3574374" y="4807200"/>
                </a:cubicBezTo>
                <a:cubicBezTo>
                  <a:pt x="2670407" y="5329106"/>
                  <a:pt x="1514508" y="5019384"/>
                  <a:pt x="992602" y="4115417"/>
                </a:cubicBezTo>
                <a:lnTo>
                  <a:pt x="972111" y="4075389"/>
                </a:lnTo>
                <a:lnTo>
                  <a:pt x="970147" y="4076523"/>
                </a:lnTo>
                <a:lnTo>
                  <a:pt x="266610" y="2857962"/>
                </a:lnTo>
                <a:lnTo>
                  <a:pt x="267755" y="2857301"/>
                </a:lnTo>
                <a:lnTo>
                  <a:pt x="253527" y="2835300"/>
                </a:lnTo>
                <a:cubicBezTo>
                  <a:pt x="-268380" y="1931332"/>
                  <a:pt x="41343" y="788684"/>
                  <a:pt x="945311" y="266778"/>
                </a:cubicBezTo>
                <a:cubicBezTo>
                  <a:pt x="1227801" y="103682"/>
                  <a:pt x="1534894" y="8548"/>
                  <a:pt x="1839553" y="636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nl-BE"/>
          </a:p>
        </p:txBody>
      </p:sp>
      <p:sp>
        <p:nvSpPr>
          <p:cNvPr id="16" name="Tijdelijke aanduiding voor titel 1">
            <a:extLst>
              <a:ext uri="{FF2B5EF4-FFF2-40B4-BE49-F238E27FC236}">
                <a16:creationId xmlns:a16="http://schemas.microsoft.com/office/drawing/2014/main" id="{F3995B58-C424-0D4F-A8D0-7E418940B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21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BE" dirty="0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8393EC4C-7858-724D-9315-1CF98EA5AFC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92481" y="1186832"/>
            <a:ext cx="2913889" cy="4521818"/>
          </a:xfrm>
        </p:spPr>
        <p:txBody>
          <a:bodyPr/>
          <a:lstStyle>
            <a:lvl1pPr>
              <a:buClr>
                <a:srgbClr val="B51E37"/>
              </a:buClr>
              <a:defRPr/>
            </a:lvl1pPr>
            <a:lvl2pPr>
              <a:buClr>
                <a:srgbClr val="B51E37"/>
              </a:buClr>
              <a:defRPr/>
            </a:lvl2pPr>
            <a:lvl3pPr>
              <a:buClr>
                <a:srgbClr val="B51E37"/>
              </a:buClr>
              <a:defRPr/>
            </a:lvl3pPr>
            <a:lvl4pPr>
              <a:buClr>
                <a:srgbClr val="B51E37"/>
              </a:buClr>
              <a:defRPr/>
            </a:lvl4pPr>
            <a:lvl5pPr>
              <a:buClr>
                <a:srgbClr val="B51E37"/>
              </a:buClr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BE" dirty="0"/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2614B31C-7336-C94C-902F-17E5DFC6503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466026" y="1186832"/>
            <a:ext cx="2913889" cy="4521818"/>
          </a:xfrm>
        </p:spPr>
        <p:txBody>
          <a:bodyPr/>
          <a:lstStyle>
            <a:lvl1pPr>
              <a:buClr>
                <a:srgbClr val="B51E37"/>
              </a:buClr>
              <a:defRPr/>
            </a:lvl1pPr>
            <a:lvl2pPr>
              <a:buClr>
                <a:srgbClr val="B51E37"/>
              </a:buClr>
              <a:defRPr/>
            </a:lvl2pPr>
            <a:lvl3pPr>
              <a:buClr>
                <a:srgbClr val="B51E37"/>
              </a:buClr>
              <a:defRPr/>
            </a:lvl3pPr>
            <a:lvl4pPr>
              <a:buClr>
                <a:srgbClr val="B51E37"/>
              </a:buClr>
              <a:defRPr/>
            </a:lvl4pPr>
            <a:lvl5pPr>
              <a:buClr>
                <a:srgbClr val="B51E37"/>
              </a:buClr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BE" dirty="0"/>
          </a:p>
        </p:txBody>
      </p:sp>
      <p:cxnSp>
        <p:nvCxnSpPr>
          <p:cNvPr id="10" name="Rechte verbindingslijn 14">
            <a:extLst>
              <a:ext uri="{FF2B5EF4-FFF2-40B4-BE49-F238E27FC236}">
                <a16:creationId xmlns:a16="http://schemas.microsoft.com/office/drawing/2014/main" id="{26ADCAC0-1456-7042-9B68-E2D81A43B7D0}"/>
              </a:ext>
            </a:extLst>
          </p:cNvPr>
          <p:cNvCxnSpPr>
            <a:cxnSpLocks/>
          </p:cNvCxnSpPr>
          <p:nvPr userDrawn="1"/>
        </p:nvCxnSpPr>
        <p:spPr>
          <a:xfrm>
            <a:off x="633727" y="365127"/>
            <a:ext cx="0" cy="457377"/>
          </a:xfrm>
          <a:prstGeom prst="line">
            <a:avLst/>
          </a:prstGeom>
          <a:ln>
            <a:solidFill>
              <a:srgbClr val="B51E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23061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screen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E985BAE4-E2E1-9142-B06B-B13F7B0523A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" y="0"/>
            <a:ext cx="12191999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nl-BE" dirty="0"/>
          </a:p>
        </p:txBody>
      </p:sp>
      <p:sp>
        <p:nvSpPr>
          <p:cNvPr id="10" name="Tijdelijke aanduiding voor dianummer 5">
            <a:extLst>
              <a:ext uri="{FF2B5EF4-FFF2-40B4-BE49-F238E27FC236}">
                <a16:creationId xmlns:a16="http://schemas.microsoft.com/office/drawing/2014/main" id="{47719EAA-7208-5D49-8D87-7DB4D18078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7843" y="6165282"/>
            <a:ext cx="608691" cy="384989"/>
          </a:xfrm>
          <a:prstGeom prst="rect">
            <a:avLst/>
          </a:prstGeom>
        </p:spPr>
        <p:txBody>
          <a:bodyPr/>
          <a:lstStyle/>
          <a:p>
            <a:fld id="{302CDA5F-2C9A-F84F-8091-73FF84168B17}" type="slidenum">
              <a:rPr lang="nl-BE" smtClean="0"/>
              <a:t>‹#›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03627326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screen imag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E985BAE4-E2E1-9142-B06B-B13F7B0523A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" y="689"/>
            <a:ext cx="12191999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nl-BE" dirty="0"/>
          </a:p>
        </p:txBody>
      </p:sp>
      <p:sp>
        <p:nvSpPr>
          <p:cNvPr id="10" name="Tijdelijke aanduiding voor dianummer 5">
            <a:extLst>
              <a:ext uri="{FF2B5EF4-FFF2-40B4-BE49-F238E27FC236}">
                <a16:creationId xmlns:a16="http://schemas.microsoft.com/office/drawing/2014/main" id="{5E487467-CB74-F34E-834E-082F328B79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7843" y="6165282"/>
            <a:ext cx="608691" cy="384989"/>
          </a:xfrm>
          <a:prstGeom prst="rect">
            <a:avLst/>
          </a:prstGeom>
        </p:spPr>
        <p:txBody>
          <a:bodyPr/>
          <a:lstStyle/>
          <a:p>
            <a:fld id="{302CDA5F-2C9A-F84F-8091-73FF84168B17}" type="slidenum">
              <a:rPr lang="nl-BE" smtClean="0"/>
              <a:t>‹#›</a:t>
            </a:fld>
            <a:endParaRPr lang="nl-BE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7E088D7C-6E72-EC46-BE5D-71A42821E7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1554" y="754345"/>
            <a:ext cx="5169663" cy="4521818"/>
          </a:xfrm>
        </p:spPr>
        <p:txBody>
          <a:bodyPr/>
          <a:lstStyle>
            <a:lvl1pPr>
              <a:buClr>
                <a:srgbClr val="B51E37"/>
              </a:buClr>
              <a:defRPr/>
            </a:lvl1pPr>
            <a:lvl2pPr>
              <a:buClr>
                <a:srgbClr val="B51E37"/>
              </a:buClr>
              <a:defRPr/>
            </a:lvl2pPr>
            <a:lvl3pPr>
              <a:buClr>
                <a:srgbClr val="B51E37"/>
              </a:buClr>
              <a:defRPr/>
            </a:lvl3pPr>
            <a:lvl4pPr>
              <a:buClr>
                <a:srgbClr val="B51E37"/>
              </a:buClr>
              <a:defRPr/>
            </a:lvl4pPr>
            <a:lvl5pPr>
              <a:buClr>
                <a:srgbClr val="B51E37"/>
              </a:buClr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67152178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- grey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Vrije vorm 6">
            <a:extLst>
              <a:ext uri="{FF2B5EF4-FFF2-40B4-BE49-F238E27FC236}">
                <a16:creationId xmlns:a16="http://schemas.microsoft.com/office/drawing/2014/main" id="{2063F644-4665-3B4F-970E-1FE17265E94A}"/>
              </a:ext>
            </a:extLst>
          </p:cNvPr>
          <p:cNvSpPr/>
          <p:nvPr userDrawn="1"/>
        </p:nvSpPr>
        <p:spPr>
          <a:xfrm>
            <a:off x="633727" y="994612"/>
            <a:ext cx="10924541" cy="4851906"/>
          </a:xfrm>
          <a:custGeom>
            <a:avLst/>
            <a:gdLst>
              <a:gd name="connsiteX0" fmla="*/ 823511 w 10170694"/>
              <a:gd name="connsiteY0" fmla="*/ 0 h 4940969"/>
              <a:gd name="connsiteX1" fmla="*/ 9347183 w 10170694"/>
              <a:gd name="connsiteY1" fmla="*/ 0 h 4940969"/>
              <a:gd name="connsiteX2" fmla="*/ 10170694 w 10170694"/>
              <a:gd name="connsiteY2" fmla="*/ 823511 h 4940969"/>
              <a:gd name="connsiteX3" fmla="*/ 10170694 w 10170694"/>
              <a:gd name="connsiteY3" fmla="*/ 2310063 h 4940969"/>
              <a:gd name="connsiteX4" fmla="*/ 10170694 w 10170694"/>
              <a:gd name="connsiteY4" fmla="*/ 4117458 h 4940969"/>
              <a:gd name="connsiteX5" fmla="*/ 10170694 w 10170694"/>
              <a:gd name="connsiteY5" fmla="*/ 4940969 h 4940969"/>
              <a:gd name="connsiteX6" fmla="*/ 9347183 w 10170694"/>
              <a:gd name="connsiteY6" fmla="*/ 4940969 h 4940969"/>
              <a:gd name="connsiteX7" fmla="*/ 7539788 w 10170694"/>
              <a:gd name="connsiteY7" fmla="*/ 4940969 h 4940969"/>
              <a:gd name="connsiteX8" fmla="*/ 823511 w 10170694"/>
              <a:gd name="connsiteY8" fmla="*/ 4940969 h 4940969"/>
              <a:gd name="connsiteX9" fmla="*/ 0 w 10170694"/>
              <a:gd name="connsiteY9" fmla="*/ 4117458 h 4940969"/>
              <a:gd name="connsiteX10" fmla="*/ 0 w 10170694"/>
              <a:gd name="connsiteY10" fmla="*/ 823511 h 4940969"/>
              <a:gd name="connsiteX11" fmla="*/ 823511 w 10170694"/>
              <a:gd name="connsiteY11" fmla="*/ 0 h 4940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170694" h="4940969">
                <a:moveTo>
                  <a:pt x="823511" y="0"/>
                </a:moveTo>
                <a:lnTo>
                  <a:pt x="9347183" y="0"/>
                </a:lnTo>
                <a:cubicBezTo>
                  <a:pt x="9801996" y="0"/>
                  <a:pt x="10170694" y="368698"/>
                  <a:pt x="10170694" y="823511"/>
                </a:cubicBezTo>
                <a:lnTo>
                  <a:pt x="10170694" y="2310063"/>
                </a:lnTo>
                <a:lnTo>
                  <a:pt x="10170694" y="4117458"/>
                </a:lnTo>
                <a:lnTo>
                  <a:pt x="10170694" y="4940969"/>
                </a:lnTo>
                <a:lnTo>
                  <a:pt x="9347183" y="4940969"/>
                </a:lnTo>
                <a:lnTo>
                  <a:pt x="7539788" y="4940969"/>
                </a:lnTo>
                <a:lnTo>
                  <a:pt x="823511" y="4940969"/>
                </a:lnTo>
                <a:cubicBezTo>
                  <a:pt x="368698" y="4940969"/>
                  <a:pt x="0" y="4572271"/>
                  <a:pt x="0" y="4117458"/>
                </a:cubicBezTo>
                <a:lnTo>
                  <a:pt x="0" y="823511"/>
                </a:lnTo>
                <a:cubicBezTo>
                  <a:pt x="0" y="368698"/>
                  <a:pt x="368698" y="0"/>
                  <a:pt x="823511" y="0"/>
                </a:cubicBezTo>
                <a:close/>
              </a:path>
            </a:pathLst>
          </a:custGeom>
          <a:solidFill>
            <a:srgbClr val="F3F3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800"/>
          </a:p>
        </p:txBody>
      </p:sp>
      <p:sp>
        <p:nvSpPr>
          <p:cNvPr id="3" name="Ovaal 2">
            <a:extLst>
              <a:ext uri="{FF2B5EF4-FFF2-40B4-BE49-F238E27FC236}">
                <a16:creationId xmlns:a16="http://schemas.microsoft.com/office/drawing/2014/main" id="{045FDCA9-9FD3-864F-A3CD-A86BD9A67907}"/>
              </a:ext>
            </a:extLst>
          </p:cNvPr>
          <p:cNvSpPr/>
          <p:nvPr userDrawn="1"/>
        </p:nvSpPr>
        <p:spPr>
          <a:xfrm>
            <a:off x="11133439" y="5572899"/>
            <a:ext cx="923095" cy="92309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800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62E8914E-39E1-664C-BF47-844608CB1EB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89439" y="5996844"/>
            <a:ext cx="553427" cy="553427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A6A6392C-E017-3A43-95D7-42CA51061AB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85400" y="4724400"/>
            <a:ext cx="2006600" cy="2133600"/>
          </a:xfrm>
          <a:prstGeom prst="rect">
            <a:avLst/>
          </a:prstGeom>
        </p:spPr>
      </p:pic>
      <p:sp>
        <p:nvSpPr>
          <p:cNvPr id="11" name="Tijdelijke aanduiding voor dianummer 5">
            <a:extLst>
              <a:ext uri="{FF2B5EF4-FFF2-40B4-BE49-F238E27FC236}">
                <a16:creationId xmlns:a16="http://schemas.microsoft.com/office/drawing/2014/main" id="{AF7FA2BF-53A6-3545-AC2C-9A6B0F64D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7843" y="6165282"/>
            <a:ext cx="608691" cy="384989"/>
          </a:xfrm>
          <a:prstGeom prst="rect">
            <a:avLst/>
          </a:prstGeom>
        </p:spPr>
        <p:txBody>
          <a:bodyPr/>
          <a:lstStyle/>
          <a:p>
            <a:fld id="{302CDA5F-2C9A-F84F-8091-73FF84168B17}" type="slidenum">
              <a:rPr lang="nl-BE" smtClean="0"/>
              <a:t>‹#›</a:t>
            </a:fld>
            <a:endParaRPr lang="nl-BE" dirty="0"/>
          </a:p>
        </p:txBody>
      </p:sp>
      <p:sp>
        <p:nvSpPr>
          <p:cNvPr id="12" name="Tijdelijke aanduiding voor titel 1">
            <a:extLst>
              <a:ext uri="{FF2B5EF4-FFF2-40B4-BE49-F238E27FC236}">
                <a16:creationId xmlns:a16="http://schemas.microsoft.com/office/drawing/2014/main" id="{CB82E4CD-C623-7F48-89AC-09916C9526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21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BE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26D35E30-A675-CD4F-94F6-1E44B8D39E7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324172" y="1269384"/>
            <a:ext cx="9673801" cy="4303515"/>
          </a:xfrm>
        </p:spPr>
        <p:txBody>
          <a:bodyPr/>
          <a:lstStyle>
            <a:lvl1pPr>
              <a:buClr>
                <a:srgbClr val="B51E37"/>
              </a:buClr>
              <a:defRPr/>
            </a:lvl1pPr>
            <a:lvl2pPr>
              <a:buClr>
                <a:srgbClr val="B51E37"/>
              </a:buClr>
              <a:defRPr/>
            </a:lvl2pPr>
            <a:lvl3pPr>
              <a:buClr>
                <a:srgbClr val="B51E37"/>
              </a:buClr>
              <a:defRPr/>
            </a:lvl3pPr>
            <a:lvl4pPr>
              <a:buClr>
                <a:srgbClr val="B51E37"/>
              </a:buClr>
              <a:defRPr/>
            </a:lvl4pPr>
            <a:lvl5pPr>
              <a:buClr>
                <a:srgbClr val="B51E37"/>
              </a:buClr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E"/>
          </a:p>
        </p:txBody>
      </p:sp>
      <p:cxnSp>
        <p:nvCxnSpPr>
          <p:cNvPr id="13" name="Rechte verbindingslijn 14">
            <a:extLst>
              <a:ext uri="{FF2B5EF4-FFF2-40B4-BE49-F238E27FC236}">
                <a16:creationId xmlns:a16="http://schemas.microsoft.com/office/drawing/2014/main" id="{D00A610E-68B2-514B-8CD7-42BC9EF0D0FB}"/>
              </a:ext>
            </a:extLst>
          </p:cNvPr>
          <p:cNvCxnSpPr>
            <a:cxnSpLocks/>
          </p:cNvCxnSpPr>
          <p:nvPr userDrawn="1"/>
        </p:nvCxnSpPr>
        <p:spPr>
          <a:xfrm>
            <a:off x="633727" y="365127"/>
            <a:ext cx="0" cy="457377"/>
          </a:xfrm>
          <a:prstGeom prst="line">
            <a:avLst/>
          </a:prstGeom>
          <a:ln>
            <a:solidFill>
              <a:srgbClr val="B51E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962994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- grey + small 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Vrije vorm 6">
            <a:extLst>
              <a:ext uri="{FF2B5EF4-FFF2-40B4-BE49-F238E27FC236}">
                <a16:creationId xmlns:a16="http://schemas.microsoft.com/office/drawing/2014/main" id="{2063F644-4665-3B4F-970E-1FE17265E94A}"/>
              </a:ext>
            </a:extLst>
          </p:cNvPr>
          <p:cNvSpPr/>
          <p:nvPr userDrawn="1"/>
        </p:nvSpPr>
        <p:spPr>
          <a:xfrm>
            <a:off x="633727" y="994612"/>
            <a:ext cx="10924541" cy="4851906"/>
          </a:xfrm>
          <a:custGeom>
            <a:avLst/>
            <a:gdLst>
              <a:gd name="connsiteX0" fmla="*/ 823511 w 10170694"/>
              <a:gd name="connsiteY0" fmla="*/ 0 h 4940969"/>
              <a:gd name="connsiteX1" fmla="*/ 9347183 w 10170694"/>
              <a:gd name="connsiteY1" fmla="*/ 0 h 4940969"/>
              <a:gd name="connsiteX2" fmla="*/ 10170694 w 10170694"/>
              <a:gd name="connsiteY2" fmla="*/ 823511 h 4940969"/>
              <a:gd name="connsiteX3" fmla="*/ 10170694 w 10170694"/>
              <a:gd name="connsiteY3" fmla="*/ 2310063 h 4940969"/>
              <a:gd name="connsiteX4" fmla="*/ 10170694 w 10170694"/>
              <a:gd name="connsiteY4" fmla="*/ 4117458 h 4940969"/>
              <a:gd name="connsiteX5" fmla="*/ 10170694 w 10170694"/>
              <a:gd name="connsiteY5" fmla="*/ 4940969 h 4940969"/>
              <a:gd name="connsiteX6" fmla="*/ 9347183 w 10170694"/>
              <a:gd name="connsiteY6" fmla="*/ 4940969 h 4940969"/>
              <a:gd name="connsiteX7" fmla="*/ 7539788 w 10170694"/>
              <a:gd name="connsiteY7" fmla="*/ 4940969 h 4940969"/>
              <a:gd name="connsiteX8" fmla="*/ 823511 w 10170694"/>
              <a:gd name="connsiteY8" fmla="*/ 4940969 h 4940969"/>
              <a:gd name="connsiteX9" fmla="*/ 0 w 10170694"/>
              <a:gd name="connsiteY9" fmla="*/ 4117458 h 4940969"/>
              <a:gd name="connsiteX10" fmla="*/ 0 w 10170694"/>
              <a:gd name="connsiteY10" fmla="*/ 823511 h 4940969"/>
              <a:gd name="connsiteX11" fmla="*/ 823511 w 10170694"/>
              <a:gd name="connsiteY11" fmla="*/ 0 h 4940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170694" h="4940969">
                <a:moveTo>
                  <a:pt x="823511" y="0"/>
                </a:moveTo>
                <a:lnTo>
                  <a:pt x="9347183" y="0"/>
                </a:lnTo>
                <a:cubicBezTo>
                  <a:pt x="9801996" y="0"/>
                  <a:pt x="10170694" y="368698"/>
                  <a:pt x="10170694" y="823511"/>
                </a:cubicBezTo>
                <a:lnTo>
                  <a:pt x="10170694" y="2310063"/>
                </a:lnTo>
                <a:lnTo>
                  <a:pt x="10170694" y="4117458"/>
                </a:lnTo>
                <a:lnTo>
                  <a:pt x="10170694" y="4940969"/>
                </a:lnTo>
                <a:lnTo>
                  <a:pt x="9347183" y="4940969"/>
                </a:lnTo>
                <a:lnTo>
                  <a:pt x="7539788" y="4940969"/>
                </a:lnTo>
                <a:lnTo>
                  <a:pt x="823511" y="4940969"/>
                </a:lnTo>
                <a:cubicBezTo>
                  <a:pt x="368698" y="4940969"/>
                  <a:pt x="0" y="4572271"/>
                  <a:pt x="0" y="4117458"/>
                </a:cubicBezTo>
                <a:lnTo>
                  <a:pt x="0" y="823511"/>
                </a:lnTo>
                <a:cubicBezTo>
                  <a:pt x="0" y="368698"/>
                  <a:pt x="368698" y="0"/>
                  <a:pt x="823511" y="0"/>
                </a:cubicBezTo>
                <a:close/>
              </a:path>
            </a:pathLst>
          </a:custGeom>
          <a:solidFill>
            <a:srgbClr val="F3F3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800"/>
          </a:p>
        </p:txBody>
      </p:sp>
      <p:sp>
        <p:nvSpPr>
          <p:cNvPr id="14" name="Ovaal 13">
            <a:extLst>
              <a:ext uri="{FF2B5EF4-FFF2-40B4-BE49-F238E27FC236}">
                <a16:creationId xmlns:a16="http://schemas.microsoft.com/office/drawing/2014/main" id="{2176450F-A87E-AF47-955C-1A701D79D392}"/>
              </a:ext>
            </a:extLst>
          </p:cNvPr>
          <p:cNvSpPr/>
          <p:nvPr userDrawn="1"/>
        </p:nvSpPr>
        <p:spPr>
          <a:xfrm>
            <a:off x="11133439" y="5572899"/>
            <a:ext cx="923095" cy="92309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800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62E8914E-39E1-664C-BF47-844608CB1EB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89439" y="5996844"/>
            <a:ext cx="553427" cy="553427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A6A6392C-E017-3A43-95D7-42CA51061AB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85400" y="4724400"/>
            <a:ext cx="2006600" cy="2133600"/>
          </a:xfrm>
          <a:prstGeom prst="rect">
            <a:avLst/>
          </a:prstGeom>
        </p:spPr>
      </p:pic>
      <p:sp>
        <p:nvSpPr>
          <p:cNvPr id="11" name="Tijdelijke aanduiding voor afbeelding 2">
            <a:extLst>
              <a:ext uri="{FF2B5EF4-FFF2-40B4-BE49-F238E27FC236}">
                <a16:creationId xmlns:a16="http://schemas.microsoft.com/office/drawing/2014/main" id="{F42BD0DE-9637-B245-B72B-A7E635B012A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3727" y="1011482"/>
            <a:ext cx="4842373" cy="483503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nl-BE" dirty="0"/>
          </a:p>
        </p:txBody>
      </p:sp>
      <p:sp>
        <p:nvSpPr>
          <p:cNvPr id="12" name="Tijdelijke aanduiding voor dianummer 5">
            <a:extLst>
              <a:ext uri="{FF2B5EF4-FFF2-40B4-BE49-F238E27FC236}">
                <a16:creationId xmlns:a16="http://schemas.microsoft.com/office/drawing/2014/main" id="{C9495561-13A5-9048-A7B1-1F1DFDC964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7843" y="6165282"/>
            <a:ext cx="608691" cy="384989"/>
          </a:xfrm>
          <a:prstGeom prst="rect">
            <a:avLst/>
          </a:prstGeom>
        </p:spPr>
        <p:txBody>
          <a:bodyPr/>
          <a:lstStyle/>
          <a:p>
            <a:fld id="{302CDA5F-2C9A-F84F-8091-73FF84168B17}" type="slidenum">
              <a:rPr lang="nl-BE" smtClean="0"/>
              <a:t>‹#›</a:t>
            </a:fld>
            <a:endParaRPr lang="nl-BE" dirty="0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1FAF680A-979F-7C45-A8E5-5CA2AB14250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888034" y="1359242"/>
            <a:ext cx="5169663" cy="4213655"/>
          </a:xfrm>
        </p:spPr>
        <p:txBody>
          <a:bodyPr/>
          <a:lstStyle>
            <a:lvl1pPr>
              <a:buClr>
                <a:srgbClr val="B51E37"/>
              </a:buClr>
              <a:defRPr/>
            </a:lvl1pPr>
            <a:lvl2pPr>
              <a:buClr>
                <a:srgbClr val="B51E37"/>
              </a:buClr>
              <a:defRPr/>
            </a:lvl2pPr>
            <a:lvl3pPr>
              <a:buClr>
                <a:srgbClr val="B51E37"/>
              </a:buClr>
              <a:defRPr/>
            </a:lvl3pPr>
            <a:lvl4pPr>
              <a:buClr>
                <a:srgbClr val="B51E37"/>
              </a:buClr>
              <a:defRPr/>
            </a:lvl4pPr>
            <a:lvl5pPr>
              <a:buClr>
                <a:srgbClr val="B51E37"/>
              </a:buClr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BE" dirty="0"/>
          </a:p>
        </p:txBody>
      </p:sp>
      <p:sp>
        <p:nvSpPr>
          <p:cNvPr id="16" name="Tijdelijke aanduiding voor titel 1">
            <a:extLst>
              <a:ext uri="{FF2B5EF4-FFF2-40B4-BE49-F238E27FC236}">
                <a16:creationId xmlns:a16="http://schemas.microsoft.com/office/drawing/2014/main" id="{0169CDF3-D730-3249-A16E-E7A4267031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21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BE" dirty="0"/>
          </a:p>
        </p:txBody>
      </p:sp>
      <p:cxnSp>
        <p:nvCxnSpPr>
          <p:cNvPr id="13" name="Rechte verbindingslijn 14">
            <a:extLst>
              <a:ext uri="{FF2B5EF4-FFF2-40B4-BE49-F238E27FC236}">
                <a16:creationId xmlns:a16="http://schemas.microsoft.com/office/drawing/2014/main" id="{5E138D37-372F-3845-AA55-9FB6BFEDEC16}"/>
              </a:ext>
            </a:extLst>
          </p:cNvPr>
          <p:cNvCxnSpPr>
            <a:cxnSpLocks/>
          </p:cNvCxnSpPr>
          <p:nvPr userDrawn="1"/>
        </p:nvCxnSpPr>
        <p:spPr>
          <a:xfrm>
            <a:off x="633727" y="365127"/>
            <a:ext cx="0" cy="457377"/>
          </a:xfrm>
          <a:prstGeom prst="line">
            <a:avLst/>
          </a:prstGeom>
          <a:ln>
            <a:solidFill>
              <a:srgbClr val="B51E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799762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slide - grey + small 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Vrije vorm 6">
            <a:extLst>
              <a:ext uri="{FF2B5EF4-FFF2-40B4-BE49-F238E27FC236}">
                <a16:creationId xmlns:a16="http://schemas.microsoft.com/office/drawing/2014/main" id="{2063F644-4665-3B4F-970E-1FE17265E94A}"/>
              </a:ext>
            </a:extLst>
          </p:cNvPr>
          <p:cNvSpPr/>
          <p:nvPr userDrawn="1"/>
        </p:nvSpPr>
        <p:spPr>
          <a:xfrm>
            <a:off x="633727" y="994612"/>
            <a:ext cx="10924541" cy="4851906"/>
          </a:xfrm>
          <a:custGeom>
            <a:avLst/>
            <a:gdLst>
              <a:gd name="connsiteX0" fmla="*/ 823511 w 10170694"/>
              <a:gd name="connsiteY0" fmla="*/ 0 h 4940969"/>
              <a:gd name="connsiteX1" fmla="*/ 9347183 w 10170694"/>
              <a:gd name="connsiteY1" fmla="*/ 0 h 4940969"/>
              <a:gd name="connsiteX2" fmla="*/ 10170694 w 10170694"/>
              <a:gd name="connsiteY2" fmla="*/ 823511 h 4940969"/>
              <a:gd name="connsiteX3" fmla="*/ 10170694 w 10170694"/>
              <a:gd name="connsiteY3" fmla="*/ 2310063 h 4940969"/>
              <a:gd name="connsiteX4" fmla="*/ 10170694 w 10170694"/>
              <a:gd name="connsiteY4" fmla="*/ 4117458 h 4940969"/>
              <a:gd name="connsiteX5" fmla="*/ 10170694 w 10170694"/>
              <a:gd name="connsiteY5" fmla="*/ 4940969 h 4940969"/>
              <a:gd name="connsiteX6" fmla="*/ 9347183 w 10170694"/>
              <a:gd name="connsiteY6" fmla="*/ 4940969 h 4940969"/>
              <a:gd name="connsiteX7" fmla="*/ 7539788 w 10170694"/>
              <a:gd name="connsiteY7" fmla="*/ 4940969 h 4940969"/>
              <a:gd name="connsiteX8" fmla="*/ 823511 w 10170694"/>
              <a:gd name="connsiteY8" fmla="*/ 4940969 h 4940969"/>
              <a:gd name="connsiteX9" fmla="*/ 0 w 10170694"/>
              <a:gd name="connsiteY9" fmla="*/ 4117458 h 4940969"/>
              <a:gd name="connsiteX10" fmla="*/ 0 w 10170694"/>
              <a:gd name="connsiteY10" fmla="*/ 823511 h 4940969"/>
              <a:gd name="connsiteX11" fmla="*/ 823511 w 10170694"/>
              <a:gd name="connsiteY11" fmla="*/ 0 h 4940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170694" h="4940969">
                <a:moveTo>
                  <a:pt x="823511" y="0"/>
                </a:moveTo>
                <a:lnTo>
                  <a:pt x="9347183" y="0"/>
                </a:lnTo>
                <a:cubicBezTo>
                  <a:pt x="9801996" y="0"/>
                  <a:pt x="10170694" y="368698"/>
                  <a:pt x="10170694" y="823511"/>
                </a:cubicBezTo>
                <a:lnTo>
                  <a:pt x="10170694" y="2310063"/>
                </a:lnTo>
                <a:lnTo>
                  <a:pt x="10170694" y="4117458"/>
                </a:lnTo>
                <a:lnTo>
                  <a:pt x="10170694" y="4940969"/>
                </a:lnTo>
                <a:lnTo>
                  <a:pt x="9347183" y="4940969"/>
                </a:lnTo>
                <a:lnTo>
                  <a:pt x="7539788" y="4940969"/>
                </a:lnTo>
                <a:lnTo>
                  <a:pt x="823511" y="4940969"/>
                </a:lnTo>
                <a:cubicBezTo>
                  <a:pt x="368698" y="4940969"/>
                  <a:pt x="0" y="4572271"/>
                  <a:pt x="0" y="4117458"/>
                </a:cubicBezTo>
                <a:lnTo>
                  <a:pt x="0" y="823511"/>
                </a:lnTo>
                <a:cubicBezTo>
                  <a:pt x="0" y="368698"/>
                  <a:pt x="368698" y="0"/>
                  <a:pt x="823511" y="0"/>
                </a:cubicBezTo>
                <a:close/>
              </a:path>
            </a:pathLst>
          </a:custGeom>
          <a:solidFill>
            <a:srgbClr val="F3F3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800"/>
          </a:p>
        </p:txBody>
      </p:sp>
      <p:sp>
        <p:nvSpPr>
          <p:cNvPr id="14" name="Ovaal 13">
            <a:extLst>
              <a:ext uri="{FF2B5EF4-FFF2-40B4-BE49-F238E27FC236}">
                <a16:creationId xmlns:a16="http://schemas.microsoft.com/office/drawing/2014/main" id="{2176450F-A87E-AF47-955C-1A701D79D392}"/>
              </a:ext>
            </a:extLst>
          </p:cNvPr>
          <p:cNvSpPr/>
          <p:nvPr userDrawn="1"/>
        </p:nvSpPr>
        <p:spPr>
          <a:xfrm>
            <a:off x="11133439" y="5572899"/>
            <a:ext cx="923095" cy="92309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800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62E8914E-39E1-664C-BF47-844608CB1EB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89439" y="5996844"/>
            <a:ext cx="553427" cy="553427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A6A6392C-E017-3A43-95D7-42CA51061AB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85400" y="4724400"/>
            <a:ext cx="2006600" cy="2133600"/>
          </a:xfrm>
          <a:prstGeom prst="rect">
            <a:avLst/>
          </a:prstGeom>
        </p:spPr>
      </p:pic>
      <p:sp>
        <p:nvSpPr>
          <p:cNvPr id="12" name="Tijdelijke aanduiding voor dianummer 5">
            <a:extLst>
              <a:ext uri="{FF2B5EF4-FFF2-40B4-BE49-F238E27FC236}">
                <a16:creationId xmlns:a16="http://schemas.microsoft.com/office/drawing/2014/main" id="{C9495561-13A5-9048-A7B1-1F1DFDC964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7843" y="6165282"/>
            <a:ext cx="608691" cy="384989"/>
          </a:xfrm>
          <a:prstGeom prst="rect">
            <a:avLst/>
          </a:prstGeom>
        </p:spPr>
        <p:txBody>
          <a:bodyPr/>
          <a:lstStyle/>
          <a:p>
            <a:fld id="{302CDA5F-2C9A-F84F-8091-73FF84168B17}" type="slidenum">
              <a:rPr lang="nl-BE" smtClean="0"/>
              <a:t>‹#›</a:t>
            </a:fld>
            <a:endParaRPr lang="nl-BE" dirty="0"/>
          </a:p>
        </p:txBody>
      </p:sp>
      <p:sp>
        <p:nvSpPr>
          <p:cNvPr id="15" name="Tijdelijke aanduiding voor afbeelding 14">
            <a:extLst>
              <a:ext uri="{FF2B5EF4-FFF2-40B4-BE49-F238E27FC236}">
                <a16:creationId xmlns:a16="http://schemas.microsoft.com/office/drawing/2014/main" id="{3278B4A6-CB9B-AD4B-B6EB-74934CFA19D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445507" y="1290915"/>
            <a:ext cx="3819007" cy="4276173"/>
          </a:xfrm>
          <a:custGeom>
            <a:avLst/>
            <a:gdLst>
              <a:gd name="connsiteX0" fmla="*/ 1839553 w 4519683"/>
              <a:gd name="connsiteY0" fmla="*/ 636 h 5060726"/>
              <a:gd name="connsiteX1" fmla="*/ 3527085 w 4519683"/>
              <a:gd name="connsiteY1" fmla="*/ 945310 h 5060726"/>
              <a:gd name="connsiteX2" fmla="*/ 3539024 w 4519683"/>
              <a:gd name="connsiteY2" fmla="*/ 968632 h 5060726"/>
              <a:gd name="connsiteX3" fmla="*/ 3540167 w 4519683"/>
              <a:gd name="connsiteY3" fmla="*/ 967972 h 5060726"/>
              <a:gd name="connsiteX4" fmla="*/ 4243704 w 4519683"/>
              <a:gd name="connsiteY4" fmla="*/ 2186534 h 5060726"/>
              <a:gd name="connsiteX5" fmla="*/ 4241739 w 4519683"/>
              <a:gd name="connsiteY5" fmla="*/ 2187669 h 5060726"/>
              <a:gd name="connsiteX6" fmla="*/ 4266158 w 4519683"/>
              <a:gd name="connsiteY6" fmla="*/ 2225428 h 5060726"/>
              <a:gd name="connsiteX7" fmla="*/ 3574374 w 4519683"/>
              <a:gd name="connsiteY7" fmla="*/ 4807200 h 5060726"/>
              <a:gd name="connsiteX8" fmla="*/ 992602 w 4519683"/>
              <a:gd name="connsiteY8" fmla="*/ 4115417 h 5060726"/>
              <a:gd name="connsiteX9" fmla="*/ 972111 w 4519683"/>
              <a:gd name="connsiteY9" fmla="*/ 4075389 h 5060726"/>
              <a:gd name="connsiteX10" fmla="*/ 970147 w 4519683"/>
              <a:gd name="connsiteY10" fmla="*/ 4076523 h 5060726"/>
              <a:gd name="connsiteX11" fmla="*/ 266610 w 4519683"/>
              <a:gd name="connsiteY11" fmla="*/ 2857962 h 5060726"/>
              <a:gd name="connsiteX12" fmla="*/ 267755 w 4519683"/>
              <a:gd name="connsiteY12" fmla="*/ 2857301 h 5060726"/>
              <a:gd name="connsiteX13" fmla="*/ 253527 w 4519683"/>
              <a:gd name="connsiteY13" fmla="*/ 2835300 h 5060726"/>
              <a:gd name="connsiteX14" fmla="*/ 945311 w 4519683"/>
              <a:gd name="connsiteY14" fmla="*/ 266778 h 5060726"/>
              <a:gd name="connsiteX15" fmla="*/ 1839553 w 4519683"/>
              <a:gd name="connsiteY15" fmla="*/ 636 h 5060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519683" h="5060726">
                <a:moveTo>
                  <a:pt x="1839553" y="636"/>
                </a:moveTo>
                <a:cubicBezTo>
                  <a:pt x="2509803" y="-16772"/>
                  <a:pt x="3168275" y="323832"/>
                  <a:pt x="3527085" y="945310"/>
                </a:cubicBezTo>
                <a:lnTo>
                  <a:pt x="3539024" y="968632"/>
                </a:lnTo>
                <a:lnTo>
                  <a:pt x="3540167" y="967972"/>
                </a:lnTo>
                <a:lnTo>
                  <a:pt x="4243704" y="2186534"/>
                </a:lnTo>
                <a:lnTo>
                  <a:pt x="4241739" y="2187669"/>
                </a:lnTo>
                <a:lnTo>
                  <a:pt x="4266158" y="2225428"/>
                </a:lnTo>
                <a:cubicBezTo>
                  <a:pt x="4788064" y="3129395"/>
                  <a:pt x="4478341" y="4285295"/>
                  <a:pt x="3574374" y="4807200"/>
                </a:cubicBezTo>
                <a:cubicBezTo>
                  <a:pt x="2670407" y="5329106"/>
                  <a:pt x="1514508" y="5019384"/>
                  <a:pt x="992602" y="4115417"/>
                </a:cubicBezTo>
                <a:lnTo>
                  <a:pt x="972111" y="4075389"/>
                </a:lnTo>
                <a:lnTo>
                  <a:pt x="970147" y="4076523"/>
                </a:lnTo>
                <a:lnTo>
                  <a:pt x="266610" y="2857962"/>
                </a:lnTo>
                <a:lnTo>
                  <a:pt x="267755" y="2857301"/>
                </a:lnTo>
                <a:lnTo>
                  <a:pt x="253527" y="2835300"/>
                </a:lnTo>
                <a:cubicBezTo>
                  <a:pt x="-268380" y="1931332"/>
                  <a:pt x="41343" y="788684"/>
                  <a:pt x="945311" y="266778"/>
                </a:cubicBezTo>
                <a:cubicBezTo>
                  <a:pt x="1227801" y="103682"/>
                  <a:pt x="1534894" y="8548"/>
                  <a:pt x="1839553" y="636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nl-BE"/>
          </a:p>
        </p:txBody>
      </p:sp>
      <p:sp>
        <p:nvSpPr>
          <p:cNvPr id="11" name="Tijdelijke aanduiding voor titel 1">
            <a:extLst>
              <a:ext uri="{FF2B5EF4-FFF2-40B4-BE49-F238E27FC236}">
                <a16:creationId xmlns:a16="http://schemas.microsoft.com/office/drawing/2014/main" id="{17E86EFE-8A0C-844B-8785-7DFCF7FDF0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21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BE" dirty="0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43396952-6F10-DC49-9D07-4640FC5803E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888034" y="1359242"/>
            <a:ext cx="5169663" cy="4213655"/>
          </a:xfrm>
        </p:spPr>
        <p:txBody>
          <a:bodyPr/>
          <a:lstStyle>
            <a:lvl1pPr>
              <a:buClr>
                <a:srgbClr val="B51E37"/>
              </a:buClr>
              <a:defRPr/>
            </a:lvl1pPr>
            <a:lvl2pPr>
              <a:buClr>
                <a:srgbClr val="B51E37"/>
              </a:buClr>
              <a:defRPr/>
            </a:lvl2pPr>
            <a:lvl3pPr>
              <a:buClr>
                <a:srgbClr val="B51E37"/>
              </a:buClr>
              <a:defRPr/>
            </a:lvl3pPr>
            <a:lvl4pPr>
              <a:buClr>
                <a:srgbClr val="B51E37"/>
              </a:buClr>
              <a:defRPr/>
            </a:lvl4pPr>
            <a:lvl5pPr>
              <a:buClr>
                <a:srgbClr val="B51E37"/>
              </a:buClr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BE" dirty="0"/>
          </a:p>
        </p:txBody>
      </p:sp>
      <p:cxnSp>
        <p:nvCxnSpPr>
          <p:cNvPr id="13" name="Rechte verbindingslijn 14">
            <a:extLst>
              <a:ext uri="{FF2B5EF4-FFF2-40B4-BE49-F238E27FC236}">
                <a16:creationId xmlns:a16="http://schemas.microsoft.com/office/drawing/2014/main" id="{CFBB71DE-2F9F-CA40-BE98-FE531A83FB6F}"/>
              </a:ext>
            </a:extLst>
          </p:cNvPr>
          <p:cNvCxnSpPr>
            <a:cxnSpLocks/>
          </p:cNvCxnSpPr>
          <p:nvPr userDrawn="1"/>
        </p:nvCxnSpPr>
        <p:spPr>
          <a:xfrm>
            <a:off x="633727" y="365127"/>
            <a:ext cx="0" cy="457377"/>
          </a:xfrm>
          <a:prstGeom prst="line">
            <a:avLst/>
          </a:prstGeom>
          <a:ln>
            <a:solidFill>
              <a:srgbClr val="B51E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345342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- grey + catego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Vrije vorm 6">
            <a:extLst>
              <a:ext uri="{FF2B5EF4-FFF2-40B4-BE49-F238E27FC236}">
                <a16:creationId xmlns:a16="http://schemas.microsoft.com/office/drawing/2014/main" id="{2063F644-4665-3B4F-970E-1FE17265E94A}"/>
              </a:ext>
            </a:extLst>
          </p:cNvPr>
          <p:cNvSpPr/>
          <p:nvPr userDrawn="1"/>
        </p:nvSpPr>
        <p:spPr>
          <a:xfrm>
            <a:off x="633727" y="994612"/>
            <a:ext cx="10924541" cy="4851906"/>
          </a:xfrm>
          <a:custGeom>
            <a:avLst/>
            <a:gdLst>
              <a:gd name="connsiteX0" fmla="*/ 823511 w 10170694"/>
              <a:gd name="connsiteY0" fmla="*/ 0 h 4940969"/>
              <a:gd name="connsiteX1" fmla="*/ 9347183 w 10170694"/>
              <a:gd name="connsiteY1" fmla="*/ 0 h 4940969"/>
              <a:gd name="connsiteX2" fmla="*/ 10170694 w 10170694"/>
              <a:gd name="connsiteY2" fmla="*/ 823511 h 4940969"/>
              <a:gd name="connsiteX3" fmla="*/ 10170694 w 10170694"/>
              <a:gd name="connsiteY3" fmla="*/ 2310063 h 4940969"/>
              <a:gd name="connsiteX4" fmla="*/ 10170694 w 10170694"/>
              <a:gd name="connsiteY4" fmla="*/ 4117458 h 4940969"/>
              <a:gd name="connsiteX5" fmla="*/ 10170694 w 10170694"/>
              <a:gd name="connsiteY5" fmla="*/ 4940969 h 4940969"/>
              <a:gd name="connsiteX6" fmla="*/ 9347183 w 10170694"/>
              <a:gd name="connsiteY6" fmla="*/ 4940969 h 4940969"/>
              <a:gd name="connsiteX7" fmla="*/ 7539788 w 10170694"/>
              <a:gd name="connsiteY7" fmla="*/ 4940969 h 4940969"/>
              <a:gd name="connsiteX8" fmla="*/ 823511 w 10170694"/>
              <a:gd name="connsiteY8" fmla="*/ 4940969 h 4940969"/>
              <a:gd name="connsiteX9" fmla="*/ 0 w 10170694"/>
              <a:gd name="connsiteY9" fmla="*/ 4117458 h 4940969"/>
              <a:gd name="connsiteX10" fmla="*/ 0 w 10170694"/>
              <a:gd name="connsiteY10" fmla="*/ 823511 h 4940969"/>
              <a:gd name="connsiteX11" fmla="*/ 823511 w 10170694"/>
              <a:gd name="connsiteY11" fmla="*/ 0 h 4940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170694" h="4940969">
                <a:moveTo>
                  <a:pt x="823511" y="0"/>
                </a:moveTo>
                <a:lnTo>
                  <a:pt x="9347183" y="0"/>
                </a:lnTo>
                <a:cubicBezTo>
                  <a:pt x="9801996" y="0"/>
                  <a:pt x="10170694" y="368698"/>
                  <a:pt x="10170694" y="823511"/>
                </a:cubicBezTo>
                <a:lnTo>
                  <a:pt x="10170694" y="2310063"/>
                </a:lnTo>
                <a:lnTo>
                  <a:pt x="10170694" y="4117458"/>
                </a:lnTo>
                <a:lnTo>
                  <a:pt x="10170694" y="4940969"/>
                </a:lnTo>
                <a:lnTo>
                  <a:pt x="9347183" y="4940969"/>
                </a:lnTo>
                <a:lnTo>
                  <a:pt x="7539788" y="4940969"/>
                </a:lnTo>
                <a:lnTo>
                  <a:pt x="823511" y="4940969"/>
                </a:lnTo>
                <a:cubicBezTo>
                  <a:pt x="368698" y="4940969"/>
                  <a:pt x="0" y="4572271"/>
                  <a:pt x="0" y="4117458"/>
                </a:cubicBezTo>
                <a:lnTo>
                  <a:pt x="0" y="823511"/>
                </a:lnTo>
                <a:cubicBezTo>
                  <a:pt x="0" y="368698"/>
                  <a:pt x="368698" y="0"/>
                  <a:pt x="823511" y="0"/>
                </a:cubicBezTo>
                <a:close/>
              </a:path>
            </a:pathLst>
          </a:custGeom>
          <a:solidFill>
            <a:srgbClr val="F3F3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800"/>
          </a:p>
        </p:txBody>
      </p:sp>
      <p:sp>
        <p:nvSpPr>
          <p:cNvPr id="19" name="Ovaal 18">
            <a:extLst>
              <a:ext uri="{FF2B5EF4-FFF2-40B4-BE49-F238E27FC236}">
                <a16:creationId xmlns:a16="http://schemas.microsoft.com/office/drawing/2014/main" id="{2FB9C8F4-5C3A-1745-AE35-1143DD984D65}"/>
              </a:ext>
            </a:extLst>
          </p:cNvPr>
          <p:cNvSpPr/>
          <p:nvPr userDrawn="1"/>
        </p:nvSpPr>
        <p:spPr>
          <a:xfrm>
            <a:off x="11133439" y="5572899"/>
            <a:ext cx="923095" cy="92309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800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62E8914E-39E1-664C-BF47-844608CB1EB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89439" y="5996844"/>
            <a:ext cx="553427" cy="553427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A6A6392C-E017-3A43-95D7-42CA51061AB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85400" y="4724400"/>
            <a:ext cx="2006600" cy="2133600"/>
          </a:xfrm>
          <a:prstGeom prst="rect">
            <a:avLst/>
          </a:prstGeom>
        </p:spPr>
      </p:pic>
      <p:sp>
        <p:nvSpPr>
          <p:cNvPr id="11" name="Tijdelijke aanduiding voor inhoud 2">
            <a:extLst>
              <a:ext uri="{FF2B5EF4-FFF2-40B4-BE49-F238E27FC236}">
                <a16:creationId xmlns:a16="http://schemas.microsoft.com/office/drawing/2014/main" id="{E5415ED3-2876-1A48-B382-608162410A1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95677" y="3949609"/>
            <a:ext cx="2006600" cy="1217478"/>
          </a:xfrm>
          <a:prstGeom prst="rect">
            <a:avLst/>
          </a:prstGeom>
        </p:spPr>
        <p:txBody>
          <a:bodyPr/>
          <a:lstStyle>
            <a:lvl1pPr marL="0" indent="0">
              <a:buClr>
                <a:srgbClr val="B51C36"/>
              </a:buClr>
              <a:buNone/>
              <a:defRPr>
                <a:solidFill>
                  <a:srgbClr val="2F3061"/>
                </a:solidFill>
              </a:defRPr>
            </a:lvl1pPr>
            <a:lvl2pPr marL="457189" indent="0" algn="l">
              <a:buClr>
                <a:srgbClr val="B51C36"/>
              </a:buClr>
              <a:buFontTx/>
              <a:buNone/>
              <a:defRPr>
                <a:solidFill>
                  <a:srgbClr val="2F3061"/>
                </a:solidFill>
              </a:defRPr>
            </a:lvl2pPr>
            <a:lvl3pPr>
              <a:buClr>
                <a:srgbClr val="B51C36"/>
              </a:buClr>
              <a:defRPr>
                <a:solidFill>
                  <a:srgbClr val="2F3061"/>
                </a:solidFill>
              </a:defRPr>
            </a:lvl3pPr>
            <a:lvl4pPr>
              <a:buClr>
                <a:srgbClr val="B51C36"/>
              </a:buClr>
              <a:defRPr>
                <a:solidFill>
                  <a:srgbClr val="2F3061"/>
                </a:solidFill>
              </a:defRPr>
            </a:lvl4pPr>
            <a:lvl5pPr>
              <a:buClr>
                <a:srgbClr val="B51C36"/>
              </a:buClr>
              <a:defRPr>
                <a:solidFill>
                  <a:srgbClr val="2F3061"/>
                </a:solidFill>
              </a:defRPr>
            </a:lvl5pPr>
          </a:lstStyle>
          <a:p>
            <a:pPr lvl="0"/>
            <a:r>
              <a:rPr lang="nl-NL" dirty="0"/>
              <a:t>Second level
</a:t>
            </a:r>
          </a:p>
        </p:txBody>
      </p:sp>
      <p:sp>
        <p:nvSpPr>
          <p:cNvPr id="12" name="Tijdelijke aanduiding voor inhoud 2">
            <a:extLst>
              <a:ext uri="{FF2B5EF4-FFF2-40B4-BE49-F238E27FC236}">
                <a16:creationId xmlns:a16="http://schemas.microsoft.com/office/drawing/2014/main" id="{8DD90037-7350-FA43-8CA2-C6A4DCDBAB3F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3877917" y="3949609"/>
            <a:ext cx="2006600" cy="1217478"/>
          </a:xfrm>
          <a:prstGeom prst="rect">
            <a:avLst/>
          </a:prstGeom>
        </p:spPr>
        <p:txBody>
          <a:bodyPr/>
          <a:lstStyle>
            <a:lvl1pPr marL="0" indent="0">
              <a:buClr>
                <a:srgbClr val="B51C36"/>
              </a:buClr>
              <a:buNone/>
              <a:defRPr>
                <a:solidFill>
                  <a:srgbClr val="2F3061"/>
                </a:solidFill>
              </a:defRPr>
            </a:lvl1pPr>
            <a:lvl2pPr marL="457189" indent="0" algn="l">
              <a:buClr>
                <a:srgbClr val="B51C36"/>
              </a:buClr>
              <a:buFontTx/>
              <a:buNone/>
              <a:defRPr>
                <a:solidFill>
                  <a:srgbClr val="2F3061"/>
                </a:solidFill>
              </a:defRPr>
            </a:lvl2pPr>
            <a:lvl3pPr>
              <a:buClr>
                <a:srgbClr val="B51C36"/>
              </a:buClr>
              <a:defRPr>
                <a:solidFill>
                  <a:srgbClr val="2F3061"/>
                </a:solidFill>
              </a:defRPr>
            </a:lvl3pPr>
            <a:lvl4pPr>
              <a:buClr>
                <a:srgbClr val="B51C36"/>
              </a:buClr>
              <a:defRPr>
                <a:solidFill>
                  <a:srgbClr val="2F3061"/>
                </a:solidFill>
              </a:defRPr>
            </a:lvl4pPr>
            <a:lvl5pPr>
              <a:buClr>
                <a:srgbClr val="B51C36"/>
              </a:buClr>
              <a:defRPr>
                <a:solidFill>
                  <a:srgbClr val="2F3061"/>
                </a:solidFill>
              </a:defRPr>
            </a:lvl5pPr>
          </a:lstStyle>
          <a:p>
            <a:pPr lvl="0"/>
            <a:r>
              <a:rPr lang="nl-NL" dirty="0"/>
              <a:t>Second level
</a:t>
            </a:r>
          </a:p>
        </p:txBody>
      </p:sp>
      <p:sp>
        <p:nvSpPr>
          <p:cNvPr id="14" name="Tijdelijke aanduiding voor inhoud 2">
            <a:extLst>
              <a:ext uri="{FF2B5EF4-FFF2-40B4-BE49-F238E27FC236}">
                <a16:creationId xmlns:a16="http://schemas.microsoft.com/office/drawing/2014/main" id="{EC2FA8A6-8411-E840-AA98-4A8350A75353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6596733" y="3949609"/>
            <a:ext cx="2006600" cy="1217478"/>
          </a:xfrm>
          <a:prstGeom prst="rect">
            <a:avLst/>
          </a:prstGeom>
        </p:spPr>
        <p:txBody>
          <a:bodyPr/>
          <a:lstStyle>
            <a:lvl1pPr marL="0" indent="0">
              <a:buClr>
                <a:srgbClr val="B51C36"/>
              </a:buClr>
              <a:buNone/>
              <a:defRPr>
                <a:solidFill>
                  <a:srgbClr val="2F3061"/>
                </a:solidFill>
              </a:defRPr>
            </a:lvl1pPr>
            <a:lvl2pPr marL="457189" indent="0" algn="l">
              <a:buClr>
                <a:srgbClr val="B51C36"/>
              </a:buClr>
              <a:buFontTx/>
              <a:buNone/>
              <a:defRPr>
                <a:solidFill>
                  <a:srgbClr val="2F3061"/>
                </a:solidFill>
              </a:defRPr>
            </a:lvl2pPr>
            <a:lvl3pPr>
              <a:buClr>
                <a:srgbClr val="B51C36"/>
              </a:buClr>
              <a:defRPr>
                <a:solidFill>
                  <a:srgbClr val="2F3061"/>
                </a:solidFill>
              </a:defRPr>
            </a:lvl3pPr>
            <a:lvl4pPr>
              <a:buClr>
                <a:srgbClr val="B51C36"/>
              </a:buClr>
              <a:defRPr>
                <a:solidFill>
                  <a:srgbClr val="2F3061"/>
                </a:solidFill>
              </a:defRPr>
            </a:lvl4pPr>
            <a:lvl5pPr>
              <a:buClr>
                <a:srgbClr val="B51C36"/>
              </a:buClr>
              <a:defRPr>
                <a:solidFill>
                  <a:srgbClr val="2F3061"/>
                </a:solidFill>
              </a:defRPr>
            </a:lvl5pPr>
          </a:lstStyle>
          <a:p>
            <a:pPr lvl="0"/>
            <a:r>
              <a:rPr lang="nl-NL" dirty="0"/>
              <a:t>Second level
</a:t>
            </a:r>
          </a:p>
        </p:txBody>
      </p:sp>
      <p:sp>
        <p:nvSpPr>
          <p:cNvPr id="18" name="Tijdelijke aanduiding voor dianummer 5">
            <a:extLst>
              <a:ext uri="{FF2B5EF4-FFF2-40B4-BE49-F238E27FC236}">
                <a16:creationId xmlns:a16="http://schemas.microsoft.com/office/drawing/2014/main" id="{CAA4CF5B-D160-2B45-BE6F-EB983EBE4AB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447843" y="6165282"/>
            <a:ext cx="608691" cy="384989"/>
          </a:xfrm>
          <a:prstGeom prst="rect">
            <a:avLst/>
          </a:prstGeom>
        </p:spPr>
        <p:txBody>
          <a:bodyPr/>
          <a:lstStyle/>
          <a:p>
            <a:fld id="{302CDA5F-2C9A-F84F-8091-73FF84168B17}" type="slidenum">
              <a:rPr lang="nl-BE" smtClean="0"/>
              <a:t>‹#›</a:t>
            </a:fld>
            <a:endParaRPr lang="nl-BE" dirty="0"/>
          </a:p>
        </p:txBody>
      </p:sp>
      <p:sp>
        <p:nvSpPr>
          <p:cNvPr id="20" name="Tijdelijke aanduiding voor afbeelding 19">
            <a:extLst>
              <a:ext uri="{FF2B5EF4-FFF2-40B4-BE49-F238E27FC236}">
                <a16:creationId xmlns:a16="http://schemas.microsoft.com/office/drawing/2014/main" id="{D32EB870-AA26-AA49-866D-EE5C2D2EEA4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270833" y="1579265"/>
            <a:ext cx="1906052" cy="2134222"/>
          </a:xfrm>
          <a:custGeom>
            <a:avLst/>
            <a:gdLst>
              <a:gd name="connsiteX0" fmla="*/ 1839553 w 4519683"/>
              <a:gd name="connsiteY0" fmla="*/ 636 h 5060726"/>
              <a:gd name="connsiteX1" fmla="*/ 3527085 w 4519683"/>
              <a:gd name="connsiteY1" fmla="*/ 945310 h 5060726"/>
              <a:gd name="connsiteX2" fmla="*/ 3539024 w 4519683"/>
              <a:gd name="connsiteY2" fmla="*/ 968632 h 5060726"/>
              <a:gd name="connsiteX3" fmla="*/ 3540167 w 4519683"/>
              <a:gd name="connsiteY3" fmla="*/ 967972 h 5060726"/>
              <a:gd name="connsiteX4" fmla="*/ 4243704 w 4519683"/>
              <a:gd name="connsiteY4" fmla="*/ 2186534 h 5060726"/>
              <a:gd name="connsiteX5" fmla="*/ 4241739 w 4519683"/>
              <a:gd name="connsiteY5" fmla="*/ 2187669 h 5060726"/>
              <a:gd name="connsiteX6" fmla="*/ 4266158 w 4519683"/>
              <a:gd name="connsiteY6" fmla="*/ 2225428 h 5060726"/>
              <a:gd name="connsiteX7" fmla="*/ 3574374 w 4519683"/>
              <a:gd name="connsiteY7" fmla="*/ 4807200 h 5060726"/>
              <a:gd name="connsiteX8" fmla="*/ 992602 w 4519683"/>
              <a:gd name="connsiteY8" fmla="*/ 4115417 h 5060726"/>
              <a:gd name="connsiteX9" fmla="*/ 972111 w 4519683"/>
              <a:gd name="connsiteY9" fmla="*/ 4075389 h 5060726"/>
              <a:gd name="connsiteX10" fmla="*/ 970147 w 4519683"/>
              <a:gd name="connsiteY10" fmla="*/ 4076523 h 5060726"/>
              <a:gd name="connsiteX11" fmla="*/ 266610 w 4519683"/>
              <a:gd name="connsiteY11" fmla="*/ 2857962 h 5060726"/>
              <a:gd name="connsiteX12" fmla="*/ 267755 w 4519683"/>
              <a:gd name="connsiteY12" fmla="*/ 2857301 h 5060726"/>
              <a:gd name="connsiteX13" fmla="*/ 253527 w 4519683"/>
              <a:gd name="connsiteY13" fmla="*/ 2835300 h 5060726"/>
              <a:gd name="connsiteX14" fmla="*/ 945311 w 4519683"/>
              <a:gd name="connsiteY14" fmla="*/ 266778 h 5060726"/>
              <a:gd name="connsiteX15" fmla="*/ 1839553 w 4519683"/>
              <a:gd name="connsiteY15" fmla="*/ 636 h 5060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519683" h="5060726">
                <a:moveTo>
                  <a:pt x="1839553" y="636"/>
                </a:moveTo>
                <a:cubicBezTo>
                  <a:pt x="2509803" y="-16772"/>
                  <a:pt x="3168275" y="323832"/>
                  <a:pt x="3527085" y="945310"/>
                </a:cubicBezTo>
                <a:lnTo>
                  <a:pt x="3539024" y="968632"/>
                </a:lnTo>
                <a:lnTo>
                  <a:pt x="3540167" y="967972"/>
                </a:lnTo>
                <a:lnTo>
                  <a:pt x="4243704" y="2186534"/>
                </a:lnTo>
                <a:lnTo>
                  <a:pt x="4241739" y="2187669"/>
                </a:lnTo>
                <a:lnTo>
                  <a:pt x="4266158" y="2225428"/>
                </a:lnTo>
                <a:cubicBezTo>
                  <a:pt x="4788064" y="3129395"/>
                  <a:pt x="4478341" y="4285295"/>
                  <a:pt x="3574374" y="4807200"/>
                </a:cubicBezTo>
                <a:cubicBezTo>
                  <a:pt x="2670407" y="5329106"/>
                  <a:pt x="1514508" y="5019384"/>
                  <a:pt x="992602" y="4115417"/>
                </a:cubicBezTo>
                <a:lnTo>
                  <a:pt x="972111" y="4075389"/>
                </a:lnTo>
                <a:lnTo>
                  <a:pt x="970147" y="4076523"/>
                </a:lnTo>
                <a:lnTo>
                  <a:pt x="266610" y="2857962"/>
                </a:lnTo>
                <a:lnTo>
                  <a:pt x="267755" y="2857301"/>
                </a:lnTo>
                <a:lnTo>
                  <a:pt x="253527" y="2835300"/>
                </a:lnTo>
                <a:cubicBezTo>
                  <a:pt x="-268380" y="1931332"/>
                  <a:pt x="41343" y="788684"/>
                  <a:pt x="945311" y="266778"/>
                </a:cubicBezTo>
                <a:cubicBezTo>
                  <a:pt x="1227801" y="103682"/>
                  <a:pt x="1534894" y="8548"/>
                  <a:pt x="1839553" y="636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nl-BE" dirty="0"/>
          </a:p>
        </p:txBody>
      </p:sp>
      <p:sp>
        <p:nvSpPr>
          <p:cNvPr id="21" name="Tijdelijke aanduiding voor afbeelding 20">
            <a:extLst>
              <a:ext uri="{FF2B5EF4-FFF2-40B4-BE49-F238E27FC236}">
                <a16:creationId xmlns:a16="http://schemas.microsoft.com/office/drawing/2014/main" id="{CF846C06-6FF2-A442-B576-AA45DF4D093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926351" y="1579265"/>
            <a:ext cx="1906052" cy="2134222"/>
          </a:xfrm>
          <a:custGeom>
            <a:avLst/>
            <a:gdLst>
              <a:gd name="connsiteX0" fmla="*/ 1839553 w 4519683"/>
              <a:gd name="connsiteY0" fmla="*/ 636 h 5060726"/>
              <a:gd name="connsiteX1" fmla="*/ 3527085 w 4519683"/>
              <a:gd name="connsiteY1" fmla="*/ 945310 h 5060726"/>
              <a:gd name="connsiteX2" fmla="*/ 3539024 w 4519683"/>
              <a:gd name="connsiteY2" fmla="*/ 968632 h 5060726"/>
              <a:gd name="connsiteX3" fmla="*/ 3540167 w 4519683"/>
              <a:gd name="connsiteY3" fmla="*/ 967972 h 5060726"/>
              <a:gd name="connsiteX4" fmla="*/ 4243704 w 4519683"/>
              <a:gd name="connsiteY4" fmla="*/ 2186534 h 5060726"/>
              <a:gd name="connsiteX5" fmla="*/ 4241739 w 4519683"/>
              <a:gd name="connsiteY5" fmla="*/ 2187669 h 5060726"/>
              <a:gd name="connsiteX6" fmla="*/ 4266158 w 4519683"/>
              <a:gd name="connsiteY6" fmla="*/ 2225428 h 5060726"/>
              <a:gd name="connsiteX7" fmla="*/ 3574374 w 4519683"/>
              <a:gd name="connsiteY7" fmla="*/ 4807200 h 5060726"/>
              <a:gd name="connsiteX8" fmla="*/ 992602 w 4519683"/>
              <a:gd name="connsiteY8" fmla="*/ 4115417 h 5060726"/>
              <a:gd name="connsiteX9" fmla="*/ 972111 w 4519683"/>
              <a:gd name="connsiteY9" fmla="*/ 4075389 h 5060726"/>
              <a:gd name="connsiteX10" fmla="*/ 970147 w 4519683"/>
              <a:gd name="connsiteY10" fmla="*/ 4076523 h 5060726"/>
              <a:gd name="connsiteX11" fmla="*/ 266610 w 4519683"/>
              <a:gd name="connsiteY11" fmla="*/ 2857962 h 5060726"/>
              <a:gd name="connsiteX12" fmla="*/ 267755 w 4519683"/>
              <a:gd name="connsiteY12" fmla="*/ 2857301 h 5060726"/>
              <a:gd name="connsiteX13" fmla="*/ 253527 w 4519683"/>
              <a:gd name="connsiteY13" fmla="*/ 2835300 h 5060726"/>
              <a:gd name="connsiteX14" fmla="*/ 945311 w 4519683"/>
              <a:gd name="connsiteY14" fmla="*/ 266778 h 5060726"/>
              <a:gd name="connsiteX15" fmla="*/ 1839553 w 4519683"/>
              <a:gd name="connsiteY15" fmla="*/ 636 h 5060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519683" h="5060726">
                <a:moveTo>
                  <a:pt x="1839553" y="636"/>
                </a:moveTo>
                <a:cubicBezTo>
                  <a:pt x="2509803" y="-16772"/>
                  <a:pt x="3168275" y="323832"/>
                  <a:pt x="3527085" y="945310"/>
                </a:cubicBezTo>
                <a:lnTo>
                  <a:pt x="3539024" y="968632"/>
                </a:lnTo>
                <a:lnTo>
                  <a:pt x="3540167" y="967972"/>
                </a:lnTo>
                <a:lnTo>
                  <a:pt x="4243704" y="2186534"/>
                </a:lnTo>
                <a:lnTo>
                  <a:pt x="4241739" y="2187669"/>
                </a:lnTo>
                <a:lnTo>
                  <a:pt x="4266158" y="2225428"/>
                </a:lnTo>
                <a:cubicBezTo>
                  <a:pt x="4788064" y="3129395"/>
                  <a:pt x="4478341" y="4285295"/>
                  <a:pt x="3574374" y="4807200"/>
                </a:cubicBezTo>
                <a:cubicBezTo>
                  <a:pt x="2670407" y="5329106"/>
                  <a:pt x="1514508" y="5019384"/>
                  <a:pt x="992602" y="4115417"/>
                </a:cubicBezTo>
                <a:lnTo>
                  <a:pt x="972111" y="4075389"/>
                </a:lnTo>
                <a:lnTo>
                  <a:pt x="970147" y="4076523"/>
                </a:lnTo>
                <a:lnTo>
                  <a:pt x="266610" y="2857962"/>
                </a:lnTo>
                <a:lnTo>
                  <a:pt x="267755" y="2857301"/>
                </a:lnTo>
                <a:lnTo>
                  <a:pt x="253527" y="2835300"/>
                </a:lnTo>
                <a:cubicBezTo>
                  <a:pt x="-268380" y="1931332"/>
                  <a:pt x="41343" y="788684"/>
                  <a:pt x="945311" y="266778"/>
                </a:cubicBezTo>
                <a:cubicBezTo>
                  <a:pt x="1227801" y="103682"/>
                  <a:pt x="1534894" y="8548"/>
                  <a:pt x="1839553" y="636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nl-BE"/>
          </a:p>
        </p:txBody>
      </p:sp>
      <p:sp>
        <p:nvSpPr>
          <p:cNvPr id="22" name="Tijdelijke aanduiding voor afbeelding 21">
            <a:extLst>
              <a:ext uri="{FF2B5EF4-FFF2-40B4-BE49-F238E27FC236}">
                <a16:creationId xmlns:a16="http://schemas.microsoft.com/office/drawing/2014/main" id="{C33740C3-E72D-4648-B329-D8D0182E360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644499" y="1579265"/>
            <a:ext cx="1906052" cy="2134222"/>
          </a:xfrm>
          <a:custGeom>
            <a:avLst/>
            <a:gdLst>
              <a:gd name="connsiteX0" fmla="*/ 1839553 w 4519683"/>
              <a:gd name="connsiteY0" fmla="*/ 636 h 5060726"/>
              <a:gd name="connsiteX1" fmla="*/ 3527085 w 4519683"/>
              <a:gd name="connsiteY1" fmla="*/ 945310 h 5060726"/>
              <a:gd name="connsiteX2" fmla="*/ 3539024 w 4519683"/>
              <a:gd name="connsiteY2" fmla="*/ 968632 h 5060726"/>
              <a:gd name="connsiteX3" fmla="*/ 3540167 w 4519683"/>
              <a:gd name="connsiteY3" fmla="*/ 967972 h 5060726"/>
              <a:gd name="connsiteX4" fmla="*/ 4243704 w 4519683"/>
              <a:gd name="connsiteY4" fmla="*/ 2186534 h 5060726"/>
              <a:gd name="connsiteX5" fmla="*/ 4241739 w 4519683"/>
              <a:gd name="connsiteY5" fmla="*/ 2187669 h 5060726"/>
              <a:gd name="connsiteX6" fmla="*/ 4266158 w 4519683"/>
              <a:gd name="connsiteY6" fmla="*/ 2225428 h 5060726"/>
              <a:gd name="connsiteX7" fmla="*/ 3574374 w 4519683"/>
              <a:gd name="connsiteY7" fmla="*/ 4807200 h 5060726"/>
              <a:gd name="connsiteX8" fmla="*/ 992602 w 4519683"/>
              <a:gd name="connsiteY8" fmla="*/ 4115417 h 5060726"/>
              <a:gd name="connsiteX9" fmla="*/ 972111 w 4519683"/>
              <a:gd name="connsiteY9" fmla="*/ 4075389 h 5060726"/>
              <a:gd name="connsiteX10" fmla="*/ 970147 w 4519683"/>
              <a:gd name="connsiteY10" fmla="*/ 4076523 h 5060726"/>
              <a:gd name="connsiteX11" fmla="*/ 266610 w 4519683"/>
              <a:gd name="connsiteY11" fmla="*/ 2857962 h 5060726"/>
              <a:gd name="connsiteX12" fmla="*/ 267755 w 4519683"/>
              <a:gd name="connsiteY12" fmla="*/ 2857301 h 5060726"/>
              <a:gd name="connsiteX13" fmla="*/ 253527 w 4519683"/>
              <a:gd name="connsiteY13" fmla="*/ 2835300 h 5060726"/>
              <a:gd name="connsiteX14" fmla="*/ 945311 w 4519683"/>
              <a:gd name="connsiteY14" fmla="*/ 266778 h 5060726"/>
              <a:gd name="connsiteX15" fmla="*/ 1839553 w 4519683"/>
              <a:gd name="connsiteY15" fmla="*/ 636 h 5060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519683" h="5060726">
                <a:moveTo>
                  <a:pt x="1839553" y="636"/>
                </a:moveTo>
                <a:cubicBezTo>
                  <a:pt x="2509803" y="-16772"/>
                  <a:pt x="3168275" y="323832"/>
                  <a:pt x="3527085" y="945310"/>
                </a:cubicBezTo>
                <a:lnTo>
                  <a:pt x="3539024" y="968632"/>
                </a:lnTo>
                <a:lnTo>
                  <a:pt x="3540167" y="967972"/>
                </a:lnTo>
                <a:lnTo>
                  <a:pt x="4243704" y="2186534"/>
                </a:lnTo>
                <a:lnTo>
                  <a:pt x="4241739" y="2187669"/>
                </a:lnTo>
                <a:lnTo>
                  <a:pt x="4266158" y="2225428"/>
                </a:lnTo>
                <a:cubicBezTo>
                  <a:pt x="4788064" y="3129395"/>
                  <a:pt x="4478341" y="4285295"/>
                  <a:pt x="3574374" y="4807200"/>
                </a:cubicBezTo>
                <a:cubicBezTo>
                  <a:pt x="2670407" y="5329106"/>
                  <a:pt x="1514508" y="5019384"/>
                  <a:pt x="992602" y="4115417"/>
                </a:cubicBezTo>
                <a:lnTo>
                  <a:pt x="972111" y="4075389"/>
                </a:lnTo>
                <a:lnTo>
                  <a:pt x="970147" y="4076523"/>
                </a:lnTo>
                <a:lnTo>
                  <a:pt x="266610" y="2857962"/>
                </a:lnTo>
                <a:lnTo>
                  <a:pt x="267755" y="2857301"/>
                </a:lnTo>
                <a:lnTo>
                  <a:pt x="253527" y="2835300"/>
                </a:lnTo>
                <a:cubicBezTo>
                  <a:pt x="-268380" y="1931332"/>
                  <a:pt x="41343" y="788684"/>
                  <a:pt x="945311" y="266778"/>
                </a:cubicBezTo>
                <a:cubicBezTo>
                  <a:pt x="1227801" y="103682"/>
                  <a:pt x="1534894" y="8548"/>
                  <a:pt x="1839553" y="636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nl-BE"/>
          </a:p>
        </p:txBody>
      </p:sp>
      <p:sp>
        <p:nvSpPr>
          <p:cNvPr id="15" name="Tijdelijke aanduiding voor titel 1">
            <a:extLst>
              <a:ext uri="{FF2B5EF4-FFF2-40B4-BE49-F238E27FC236}">
                <a16:creationId xmlns:a16="http://schemas.microsoft.com/office/drawing/2014/main" id="{2A5748E0-CE15-D840-A9FB-94F48B7D4D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21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BE" dirty="0"/>
          </a:p>
        </p:txBody>
      </p:sp>
      <p:sp>
        <p:nvSpPr>
          <p:cNvPr id="16" name="Tijdelijke aanduiding voor inhoud 2">
            <a:extLst>
              <a:ext uri="{FF2B5EF4-FFF2-40B4-BE49-F238E27FC236}">
                <a16:creationId xmlns:a16="http://schemas.microsoft.com/office/drawing/2014/main" id="{0D6B38A9-A2DE-0A42-9FA6-330B69427C54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9044098" y="3949609"/>
            <a:ext cx="2006600" cy="1217478"/>
          </a:xfrm>
          <a:prstGeom prst="rect">
            <a:avLst/>
          </a:prstGeom>
        </p:spPr>
        <p:txBody>
          <a:bodyPr/>
          <a:lstStyle>
            <a:lvl1pPr marL="0" indent="0">
              <a:buClr>
                <a:srgbClr val="B51C36"/>
              </a:buClr>
              <a:buNone/>
              <a:defRPr>
                <a:solidFill>
                  <a:srgbClr val="2F3061"/>
                </a:solidFill>
              </a:defRPr>
            </a:lvl1pPr>
            <a:lvl2pPr marL="457189" indent="0" algn="l">
              <a:buClr>
                <a:srgbClr val="B51C36"/>
              </a:buClr>
              <a:buFontTx/>
              <a:buNone/>
              <a:defRPr>
                <a:solidFill>
                  <a:srgbClr val="2F3061"/>
                </a:solidFill>
              </a:defRPr>
            </a:lvl2pPr>
            <a:lvl3pPr>
              <a:buClr>
                <a:srgbClr val="B51C36"/>
              </a:buClr>
              <a:defRPr>
                <a:solidFill>
                  <a:srgbClr val="2F3061"/>
                </a:solidFill>
              </a:defRPr>
            </a:lvl3pPr>
            <a:lvl4pPr>
              <a:buClr>
                <a:srgbClr val="B51C36"/>
              </a:buClr>
              <a:defRPr>
                <a:solidFill>
                  <a:srgbClr val="2F3061"/>
                </a:solidFill>
              </a:defRPr>
            </a:lvl4pPr>
            <a:lvl5pPr>
              <a:buClr>
                <a:srgbClr val="B51C36"/>
              </a:buClr>
              <a:defRPr>
                <a:solidFill>
                  <a:srgbClr val="2F3061"/>
                </a:solidFill>
              </a:defRPr>
            </a:lvl5pPr>
          </a:lstStyle>
          <a:p>
            <a:pPr lvl="0"/>
            <a:r>
              <a:rPr lang="nl-NL" dirty="0"/>
              <a:t>Second level
</a:t>
            </a:r>
          </a:p>
        </p:txBody>
      </p:sp>
      <p:sp>
        <p:nvSpPr>
          <p:cNvPr id="17" name="Tijdelijke aanduiding voor afbeelding 21">
            <a:extLst>
              <a:ext uri="{FF2B5EF4-FFF2-40B4-BE49-F238E27FC236}">
                <a16:creationId xmlns:a16="http://schemas.microsoft.com/office/drawing/2014/main" id="{006701A2-DF83-DA4E-AFFD-F26431515A30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9091864" y="1579265"/>
            <a:ext cx="1906052" cy="2134222"/>
          </a:xfrm>
          <a:custGeom>
            <a:avLst/>
            <a:gdLst>
              <a:gd name="connsiteX0" fmla="*/ 1839553 w 4519683"/>
              <a:gd name="connsiteY0" fmla="*/ 636 h 5060726"/>
              <a:gd name="connsiteX1" fmla="*/ 3527085 w 4519683"/>
              <a:gd name="connsiteY1" fmla="*/ 945310 h 5060726"/>
              <a:gd name="connsiteX2" fmla="*/ 3539024 w 4519683"/>
              <a:gd name="connsiteY2" fmla="*/ 968632 h 5060726"/>
              <a:gd name="connsiteX3" fmla="*/ 3540167 w 4519683"/>
              <a:gd name="connsiteY3" fmla="*/ 967972 h 5060726"/>
              <a:gd name="connsiteX4" fmla="*/ 4243704 w 4519683"/>
              <a:gd name="connsiteY4" fmla="*/ 2186534 h 5060726"/>
              <a:gd name="connsiteX5" fmla="*/ 4241739 w 4519683"/>
              <a:gd name="connsiteY5" fmla="*/ 2187669 h 5060726"/>
              <a:gd name="connsiteX6" fmla="*/ 4266158 w 4519683"/>
              <a:gd name="connsiteY6" fmla="*/ 2225428 h 5060726"/>
              <a:gd name="connsiteX7" fmla="*/ 3574374 w 4519683"/>
              <a:gd name="connsiteY7" fmla="*/ 4807200 h 5060726"/>
              <a:gd name="connsiteX8" fmla="*/ 992602 w 4519683"/>
              <a:gd name="connsiteY8" fmla="*/ 4115417 h 5060726"/>
              <a:gd name="connsiteX9" fmla="*/ 972111 w 4519683"/>
              <a:gd name="connsiteY9" fmla="*/ 4075389 h 5060726"/>
              <a:gd name="connsiteX10" fmla="*/ 970147 w 4519683"/>
              <a:gd name="connsiteY10" fmla="*/ 4076523 h 5060726"/>
              <a:gd name="connsiteX11" fmla="*/ 266610 w 4519683"/>
              <a:gd name="connsiteY11" fmla="*/ 2857962 h 5060726"/>
              <a:gd name="connsiteX12" fmla="*/ 267755 w 4519683"/>
              <a:gd name="connsiteY12" fmla="*/ 2857301 h 5060726"/>
              <a:gd name="connsiteX13" fmla="*/ 253527 w 4519683"/>
              <a:gd name="connsiteY13" fmla="*/ 2835300 h 5060726"/>
              <a:gd name="connsiteX14" fmla="*/ 945311 w 4519683"/>
              <a:gd name="connsiteY14" fmla="*/ 266778 h 5060726"/>
              <a:gd name="connsiteX15" fmla="*/ 1839553 w 4519683"/>
              <a:gd name="connsiteY15" fmla="*/ 636 h 5060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519683" h="5060726">
                <a:moveTo>
                  <a:pt x="1839553" y="636"/>
                </a:moveTo>
                <a:cubicBezTo>
                  <a:pt x="2509803" y="-16772"/>
                  <a:pt x="3168275" y="323832"/>
                  <a:pt x="3527085" y="945310"/>
                </a:cubicBezTo>
                <a:lnTo>
                  <a:pt x="3539024" y="968632"/>
                </a:lnTo>
                <a:lnTo>
                  <a:pt x="3540167" y="967972"/>
                </a:lnTo>
                <a:lnTo>
                  <a:pt x="4243704" y="2186534"/>
                </a:lnTo>
                <a:lnTo>
                  <a:pt x="4241739" y="2187669"/>
                </a:lnTo>
                <a:lnTo>
                  <a:pt x="4266158" y="2225428"/>
                </a:lnTo>
                <a:cubicBezTo>
                  <a:pt x="4788064" y="3129395"/>
                  <a:pt x="4478341" y="4285295"/>
                  <a:pt x="3574374" y="4807200"/>
                </a:cubicBezTo>
                <a:cubicBezTo>
                  <a:pt x="2670407" y="5329106"/>
                  <a:pt x="1514508" y="5019384"/>
                  <a:pt x="992602" y="4115417"/>
                </a:cubicBezTo>
                <a:lnTo>
                  <a:pt x="972111" y="4075389"/>
                </a:lnTo>
                <a:lnTo>
                  <a:pt x="970147" y="4076523"/>
                </a:lnTo>
                <a:lnTo>
                  <a:pt x="266610" y="2857962"/>
                </a:lnTo>
                <a:lnTo>
                  <a:pt x="267755" y="2857301"/>
                </a:lnTo>
                <a:lnTo>
                  <a:pt x="253527" y="2835300"/>
                </a:lnTo>
                <a:cubicBezTo>
                  <a:pt x="-268380" y="1931332"/>
                  <a:pt x="41343" y="788684"/>
                  <a:pt x="945311" y="266778"/>
                </a:cubicBezTo>
                <a:cubicBezTo>
                  <a:pt x="1227801" y="103682"/>
                  <a:pt x="1534894" y="8548"/>
                  <a:pt x="1839553" y="636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nl-BE"/>
          </a:p>
        </p:txBody>
      </p:sp>
      <p:cxnSp>
        <p:nvCxnSpPr>
          <p:cNvPr id="23" name="Rechte verbindingslijn 14">
            <a:extLst>
              <a:ext uri="{FF2B5EF4-FFF2-40B4-BE49-F238E27FC236}">
                <a16:creationId xmlns:a16="http://schemas.microsoft.com/office/drawing/2014/main" id="{F4AA31E1-BB2E-4443-9B42-BE4731B46153}"/>
              </a:ext>
            </a:extLst>
          </p:cNvPr>
          <p:cNvCxnSpPr>
            <a:cxnSpLocks/>
          </p:cNvCxnSpPr>
          <p:nvPr userDrawn="1"/>
        </p:nvCxnSpPr>
        <p:spPr>
          <a:xfrm>
            <a:off x="633727" y="365127"/>
            <a:ext cx="0" cy="457377"/>
          </a:xfrm>
          <a:prstGeom prst="line">
            <a:avLst/>
          </a:prstGeom>
          <a:ln>
            <a:solidFill>
              <a:srgbClr val="B51E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922868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- grey + small image midd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Vrije vorm 6">
            <a:extLst>
              <a:ext uri="{FF2B5EF4-FFF2-40B4-BE49-F238E27FC236}">
                <a16:creationId xmlns:a16="http://schemas.microsoft.com/office/drawing/2014/main" id="{2063F644-4665-3B4F-970E-1FE17265E94A}"/>
              </a:ext>
            </a:extLst>
          </p:cNvPr>
          <p:cNvSpPr/>
          <p:nvPr userDrawn="1"/>
        </p:nvSpPr>
        <p:spPr>
          <a:xfrm>
            <a:off x="633727" y="994612"/>
            <a:ext cx="10924541" cy="4851906"/>
          </a:xfrm>
          <a:custGeom>
            <a:avLst/>
            <a:gdLst>
              <a:gd name="connsiteX0" fmla="*/ 823511 w 10170694"/>
              <a:gd name="connsiteY0" fmla="*/ 0 h 4940969"/>
              <a:gd name="connsiteX1" fmla="*/ 9347183 w 10170694"/>
              <a:gd name="connsiteY1" fmla="*/ 0 h 4940969"/>
              <a:gd name="connsiteX2" fmla="*/ 10170694 w 10170694"/>
              <a:gd name="connsiteY2" fmla="*/ 823511 h 4940969"/>
              <a:gd name="connsiteX3" fmla="*/ 10170694 w 10170694"/>
              <a:gd name="connsiteY3" fmla="*/ 2310063 h 4940969"/>
              <a:gd name="connsiteX4" fmla="*/ 10170694 w 10170694"/>
              <a:gd name="connsiteY4" fmla="*/ 4117458 h 4940969"/>
              <a:gd name="connsiteX5" fmla="*/ 10170694 w 10170694"/>
              <a:gd name="connsiteY5" fmla="*/ 4940969 h 4940969"/>
              <a:gd name="connsiteX6" fmla="*/ 9347183 w 10170694"/>
              <a:gd name="connsiteY6" fmla="*/ 4940969 h 4940969"/>
              <a:gd name="connsiteX7" fmla="*/ 7539788 w 10170694"/>
              <a:gd name="connsiteY7" fmla="*/ 4940969 h 4940969"/>
              <a:gd name="connsiteX8" fmla="*/ 823511 w 10170694"/>
              <a:gd name="connsiteY8" fmla="*/ 4940969 h 4940969"/>
              <a:gd name="connsiteX9" fmla="*/ 0 w 10170694"/>
              <a:gd name="connsiteY9" fmla="*/ 4117458 h 4940969"/>
              <a:gd name="connsiteX10" fmla="*/ 0 w 10170694"/>
              <a:gd name="connsiteY10" fmla="*/ 823511 h 4940969"/>
              <a:gd name="connsiteX11" fmla="*/ 823511 w 10170694"/>
              <a:gd name="connsiteY11" fmla="*/ 0 h 4940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170694" h="4940969">
                <a:moveTo>
                  <a:pt x="823511" y="0"/>
                </a:moveTo>
                <a:lnTo>
                  <a:pt x="9347183" y="0"/>
                </a:lnTo>
                <a:cubicBezTo>
                  <a:pt x="9801996" y="0"/>
                  <a:pt x="10170694" y="368698"/>
                  <a:pt x="10170694" y="823511"/>
                </a:cubicBezTo>
                <a:lnTo>
                  <a:pt x="10170694" y="2310063"/>
                </a:lnTo>
                <a:lnTo>
                  <a:pt x="10170694" y="4117458"/>
                </a:lnTo>
                <a:lnTo>
                  <a:pt x="10170694" y="4940969"/>
                </a:lnTo>
                <a:lnTo>
                  <a:pt x="9347183" y="4940969"/>
                </a:lnTo>
                <a:lnTo>
                  <a:pt x="7539788" y="4940969"/>
                </a:lnTo>
                <a:lnTo>
                  <a:pt x="823511" y="4940969"/>
                </a:lnTo>
                <a:cubicBezTo>
                  <a:pt x="368698" y="4940969"/>
                  <a:pt x="0" y="4572271"/>
                  <a:pt x="0" y="4117458"/>
                </a:cubicBezTo>
                <a:lnTo>
                  <a:pt x="0" y="823511"/>
                </a:lnTo>
                <a:cubicBezTo>
                  <a:pt x="0" y="368698"/>
                  <a:pt x="368698" y="0"/>
                  <a:pt x="823511" y="0"/>
                </a:cubicBezTo>
                <a:close/>
              </a:path>
            </a:pathLst>
          </a:custGeom>
          <a:solidFill>
            <a:srgbClr val="F3F3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800"/>
          </a:p>
        </p:txBody>
      </p:sp>
      <p:sp>
        <p:nvSpPr>
          <p:cNvPr id="15" name="Ovaal 14">
            <a:extLst>
              <a:ext uri="{FF2B5EF4-FFF2-40B4-BE49-F238E27FC236}">
                <a16:creationId xmlns:a16="http://schemas.microsoft.com/office/drawing/2014/main" id="{DAA665DF-74DC-C44D-911E-AE47FA8D2831}"/>
              </a:ext>
            </a:extLst>
          </p:cNvPr>
          <p:cNvSpPr/>
          <p:nvPr userDrawn="1"/>
        </p:nvSpPr>
        <p:spPr>
          <a:xfrm>
            <a:off x="11133439" y="5572899"/>
            <a:ext cx="923095" cy="92309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800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62E8914E-39E1-664C-BF47-844608CB1EB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89439" y="5996844"/>
            <a:ext cx="553427" cy="553427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A6A6392C-E017-3A43-95D7-42CA51061AB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85400" y="4724400"/>
            <a:ext cx="2006600" cy="2133600"/>
          </a:xfrm>
          <a:prstGeom prst="rect">
            <a:avLst/>
          </a:prstGeom>
        </p:spPr>
      </p:pic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99F4B855-CBC3-8443-9BC3-A590FBCD68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7843" y="6165282"/>
            <a:ext cx="608691" cy="384989"/>
          </a:xfrm>
          <a:prstGeom prst="rect">
            <a:avLst/>
          </a:prstGeom>
        </p:spPr>
        <p:txBody>
          <a:bodyPr/>
          <a:lstStyle/>
          <a:p>
            <a:fld id="{302CDA5F-2C9A-F84F-8091-73FF84168B17}" type="slidenum">
              <a:rPr lang="nl-BE" smtClean="0"/>
              <a:t>‹#›</a:t>
            </a:fld>
            <a:endParaRPr lang="nl-BE" dirty="0"/>
          </a:p>
        </p:txBody>
      </p:sp>
      <p:sp>
        <p:nvSpPr>
          <p:cNvPr id="16" name="Tijdelijke aanduiding voor afbeelding 15">
            <a:extLst>
              <a:ext uri="{FF2B5EF4-FFF2-40B4-BE49-F238E27FC236}">
                <a16:creationId xmlns:a16="http://schemas.microsoft.com/office/drawing/2014/main" id="{BBB253A1-E7B6-6F4A-85D1-3FA13A2A9CE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401514" y="1545442"/>
            <a:ext cx="3388967" cy="3794654"/>
          </a:xfrm>
          <a:custGeom>
            <a:avLst/>
            <a:gdLst>
              <a:gd name="connsiteX0" fmla="*/ 1839553 w 4519683"/>
              <a:gd name="connsiteY0" fmla="*/ 636 h 5060726"/>
              <a:gd name="connsiteX1" fmla="*/ 3527085 w 4519683"/>
              <a:gd name="connsiteY1" fmla="*/ 945310 h 5060726"/>
              <a:gd name="connsiteX2" fmla="*/ 3539024 w 4519683"/>
              <a:gd name="connsiteY2" fmla="*/ 968632 h 5060726"/>
              <a:gd name="connsiteX3" fmla="*/ 3540167 w 4519683"/>
              <a:gd name="connsiteY3" fmla="*/ 967972 h 5060726"/>
              <a:gd name="connsiteX4" fmla="*/ 4243704 w 4519683"/>
              <a:gd name="connsiteY4" fmla="*/ 2186534 h 5060726"/>
              <a:gd name="connsiteX5" fmla="*/ 4241739 w 4519683"/>
              <a:gd name="connsiteY5" fmla="*/ 2187669 h 5060726"/>
              <a:gd name="connsiteX6" fmla="*/ 4266158 w 4519683"/>
              <a:gd name="connsiteY6" fmla="*/ 2225428 h 5060726"/>
              <a:gd name="connsiteX7" fmla="*/ 3574374 w 4519683"/>
              <a:gd name="connsiteY7" fmla="*/ 4807200 h 5060726"/>
              <a:gd name="connsiteX8" fmla="*/ 992602 w 4519683"/>
              <a:gd name="connsiteY8" fmla="*/ 4115417 h 5060726"/>
              <a:gd name="connsiteX9" fmla="*/ 972111 w 4519683"/>
              <a:gd name="connsiteY9" fmla="*/ 4075389 h 5060726"/>
              <a:gd name="connsiteX10" fmla="*/ 970147 w 4519683"/>
              <a:gd name="connsiteY10" fmla="*/ 4076523 h 5060726"/>
              <a:gd name="connsiteX11" fmla="*/ 266610 w 4519683"/>
              <a:gd name="connsiteY11" fmla="*/ 2857962 h 5060726"/>
              <a:gd name="connsiteX12" fmla="*/ 267755 w 4519683"/>
              <a:gd name="connsiteY12" fmla="*/ 2857301 h 5060726"/>
              <a:gd name="connsiteX13" fmla="*/ 253527 w 4519683"/>
              <a:gd name="connsiteY13" fmla="*/ 2835300 h 5060726"/>
              <a:gd name="connsiteX14" fmla="*/ 945311 w 4519683"/>
              <a:gd name="connsiteY14" fmla="*/ 266778 h 5060726"/>
              <a:gd name="connsiteX15" fmla="*/ 1839553 w 4519683"/>
              <a:gd name="connsiteY15" fmla="*/ 636 h 5060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519683" h="5060726">
                <a:moveTo>
                  <a:pt x="1839553" y="636"/>
                </a:moveTo>
                <a:cubicBezTo>
                  <a:pt x="2509803" y="-16772"/>
                  <a:pt x="3168275" y="323832"/>
                  <a:pt x="3527085" y="945310"/>
                </a:cubicBezTo>
                <a:lnTo>
                  <a:pt x="3539024" y="968632"/>
                </a:lnTo>
                <a:lnTo>
                  <a:pt x="3540167" y="967972"/>
                </a:lnTo>
                <a:lnTo>
                  <a:pt x="4243704" y="2186534"/>
                </a:lnTo>
                <a:lnTo>
                  <a:pt x="4241739" y="2187669"/>
                </a:lnTo>
                <a:lnTo>
                  <a:pt x="4266158" y="2225428"/>
                </a:lnTo>
                <a:cubicBezTo>
                  <a:pt x="4788064" y="3129395"/>
                  <a:pt x="4478341" y="4285295"/>
                  <a:pt x="3574374" y="4807200"/>
                </a:cubicBezTo>
                <a:cubicBezTo>
                  <a:pt x="2670407" y="5329106"/>
                  <a:pt x="1514508" y="5019384"/>
                  <a:pt x="992602" y="4115417"/>
                </a:cubicBezTo>
                <a:lnTo>
                  <a:pt x="972111" y="4075389"/>
                </a:lnTo>
                <a:lnTo>
                  <a:pt x="970147" y="4076523"/>
                </a:lnTo>
                <a:lnTo>
                  <a:pt x="266610" y="2857962"/>
                </a:lnTo>
                <a:lnTo>
                  <a:pt x="267755" y="2857301"/>
                </a:lnTo>
                <a:lnTo>
                  <a:pt x="253527" y="2835300"/>
                </a:lnTo>
                <a:cubicBezTo>
                  <a:pt x="-268380" y="1931332"/>
                  <a:pt x="41343" y="788684"/>
                  <a:pt x="945311" y="266778"/>
                </a:cubicBezTo>
                <a:cubicBezTo>
                  <a:pt x="1227801" y="103682"/>
                  <a:pt x="1534894" y="8548"/>
                  <a:pt x="1839553" y="636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nl-BE"/>
          </a:p>
        </p:txBody>
      </p:sp>
      <p:sp>
        <p:nvSpPr>
          <p:cNvPr id="18" name="Tijdelijke aanduiding voor titel 1">
            <a:extLst>
              <a:ext uri="{FF2B5EF4-FFF2-40B4-BE49-F238E27FC236}">
                <a16:creationId xmlns:a16="http://schemas.microsoft.com/office/drawing/2014/main" id="{18AC1A00-C0E4-A241-B3FE-D4ADD2E739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21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BE" dirty="0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A778CFE7-F63B-964B-BE29-70AC28BF4B2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38732" y="1359243"/>
            <a:ext cx="2913889" cy="4102444"/>
          </a:xfrm>
        </p:spPr>
        <p:txBody>
          <a:bodyPr/>
          <a:lstStyle>
            <a:lvl1pPr>
              <a:buClr>
                <a:srgbClr val="B51E37"/>
              </a:buClr>
              <a:defRPr/>
            </a:lvl1pPr>
            <a:lvl2pPr>
              <a:buClr>
                <a:srgbClr val="B51E37"/>
              </a:buClr>
              <a:defRPr/>
            </a:lvl2pPr>
            <a:lvl3pPr>
              <a:buClr>
                <a:srgbClr val="B51E37"/>
              </a:buClr>
              <a:defRPr/>
            </a:lvl3pPr>
            <a:lvl4pPr>
              <a:buClr>
                <a:srgbClr val="B51E37"/>
              </a:buClr>
              <a:defRPr/>
            </a:lvl4pPr>
            <a:lvl5pPr>
              <a:buClr>
                <a:srgbClr val="B51E37"/>
              </a:buClr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BE" dirty="0"/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5EB77DF2-0226-8349-9668-F3C0591835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239373" y="1359243"/>
            <a:ext cx="2913889" cy="4102444"/>
          </a:xfrm>
        </p:spPr>
        <p:txBody>
          <a:bodyPr/>
          <a:lstStyle>
            <a:lvl1pPr>
              <a:buClr>
                <a:srgbClr val="B51E37"/>
              </a:buClr>
              <a:defRPr/>
            </a:lvl1pPr>
            <a:lvl2pPr>
              <a:buClr>
                <a:srgbClr val="B51E37"/>
              </a:buClr>
              <a:defRPr/>
            </a:lvl2pPr>
            <a:lvl3pPr>
              <a:buClr>
                <a:srgbClr val="B51E37"/>
              </a:buClr>
              <a:defRPr/>
            </a:lvl3pPr>
            <a:lvl4pPr>
              <a:buClr>
                <a:srgbClr val="B51E37"/>
              </a:buClr>
              <a:defRPr/>
            </a:lvl4pPr>
            <a:lvl5pPr>
              <a:buClr>
                <a:srgbClr val="B51E37"/>
              </a:buClr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BE" dirty="0"/>
          </a:p>
        </p:txBody>
      </p:sp>
      <p:cxnSp>
        <p:nvCxnSpPr>
          <p:cNvPr id="12" name="Rechte verbindingslijn 14">
            <a:extLst>
              <a:ext uri="{FF2B5EF4-FFF2-40B4-BE49-F238E27FC236}">
                <a16:creationId xmlns:a16="http://schemas.microsoft.com/office/drawing/2014/main" id="{75B1847C-2D36-D047-851F-DF7C3789FC9E}"/>
              </a:ext>
            </a:extLst>
          </p:cNvPr>
          <p:cNvCxnSpPr>
            <a:cxnSpLocks/>
          </p:cNvCxnSpPr>
          <p:nvPr userDrawn="1"/>
        </p:nvCxnSpPr>
        <p:spPr>
          <a:xfrm>
            <a:off x="633727" y="365127"/>
            <a:ext cx="0" cy="457377"/>
          </a:xfrm>
          <a:prstGeom prst="line">
            <a:avLst/>
          </a:prstGeom>
          <a:ln>
            <a:solidFill>
              <a:srgbClr val="B51E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1411621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- blu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FA47A263-7366-8E41-A833-17D69F3E461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30000"/>
                  <a:lumOff val="70000"/>
                </a:schemeClr>
              </a:gs>
              <a:gs pos="0">
                <a:srgbClr val="2F3061"/>
              </a:gs>
              <a:gs pos="100000">
                <a:srgbClr val="31317A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800"/>
          </a:p>
        </p:txBody>
      </p:sp>
      <p:pic>
        <p:nvPicPr>
          <p:cNvPr id="13" name="Afbeelding 12">
            <a:extLst>
              <a:ext uri="{FF2B5EF4-FFF2-40B4-BE49-F238E27FC236}">
                <a16:creationId xmlns:a16="http://schemas.microsoft.com/office/drawing/2014/main" id="{987B4998-447F-AC49-AF35-A12367757C2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9439" y="5996844"/>
            <a:ext cx="553427" cy="553427"/>
          </a:xfrm>
          <a:prstGeom prst="rect">
            <a:avLst/>
          </a:prstGeom>
        </p:spPr>
      </p:pic>
      <p:cxnSp>
        <p:nvCxnSpPr>
          <p:cNvPr id="8" name="Rechte verbindingslijn 7">
            <a:extLst>
              <a:ext uri="{FF2B5EF4-FFF2-40B4-BE49-F238E27FC236}">
                <a16:creationId xmlns:a16="http://schemas.microsoft.com/office/drawing/2014/main" id="{70FD07E2-C055-3141-9C28-5AC70505D229}"/>
              </a:ext>
            </a:extLst>
          </p:cNvPr>
          <p:cNvCxnSpPr>
            <a:cxnSpLocks/>
          </p:cNvCxnSpPr>
          <p:nvPr userDrawn="1"/>
        </p:nvCxnSpPr>
        <p:spPr>
          <a:xfrm>
            <a:off x="633727" y="365127"/>
            <a:ext cx="0" cy="457377"/>
          </a:xfrm>
          <a:prstGeom prst="line">
            <a:avLst/>
          </a:prstGeom>
          <a:ln>
            <a:solidFill>
              <a:srgbClr val="C9FF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jdelijke aanduiding voor dianummer 5">
            <a:extLst>
              <a:ext uri="{FF2B5EF4-FFF2-40B4-BE49-F238E27FC236}">
                <a16:creationId xmlns:a16="http://schemas.microsoft.com/office/drawing/2014/main" id="{8365D96D-B8B6-ED43-8B30-E18628C50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7843" y="6165282"/>
            <a:ext cx="608691" cy="38498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02CDA5F-2C9A-F84F-8091-73FF84168B17}" type="slidenum">
              <a:rPr lang="nl-BE" smtClean="0"/>
              <a:pPr/>
              <a:t>‹#›</a:t>
            </a:fld>
            <a:endParaRPr lang="nl-BE" dirty="0"/>
          </a:p>
        </p:txBody>
      </p:sp>
      <p:sp>
        <p:nvSpPr>
          <p:cNvPr id="10" name="Tijdelijke aanduiding voor titel 1">
            <a:extLst>
              <a:ext uri="{FF2B5EF4-FFF2-40B4-BE49-F238E27FC236}">
                <a16:creationId xmlns:a16="http://schemas.microsoft.com/office/drawing/2014/main" id="{CC507598-34EF-2047-B208-CDE0150B08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21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BE" dirty="0"/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2EDA8B68-33B6-4E4D-AB85-6A71BDBF2FC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1" y="1173892"/>
            <a:ext cx="10515600" cy="4670854"/>
          </a:xfrm>
        </p:spPr>
        <p:txBody>
          <a:bodyPr/>
          <a:lstStyle>
            <a:lvl1pPr marL="342891" indent="-342891">
              <a:buClr>
                <a:srgbClr val="C9FFC9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1pPr>
            <a:lvl2pPr marL="742932" indent="-285744">
              <a:buClr>
                <a:srgbClr val="C9FFC9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2pPr>
            <a:lvl3pPr marL="1200121" indent="-285744">
              <a:buClr>
                <a:srgbClr val="C9FFC9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3pPr>
            <a:lvl4pPr marL="1657309" indent="-285744">
              <a:buClr>
                <a:srgbClr val="C9FFC9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4748019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eValueChai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13427EA5-A43F-7241-A6D8-9703E415045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30000"/>
                  <a:lumOff val="70000"/>
                </a:schemeClr>
              </a:gs>
              <a:gs pos="0">
                <a:srgbClr val="2F3061"/>
              </a:gs>
              <a:gs pos="100000">
                <a:srgbClr val="31317A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80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BDEC1EF0-98AB-7B46-B4BE-B547C2B5063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3704774" y="1153134"/>
            <a:ext cx="4551735" cy="4551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28553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- blue + catego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FA47A263-7366-8E41-A833-17D69F3E461B}"/>
              </a:ext>
            </a:extLst>
          </p:cNvPr>
          <p:cNvSpPr/>
          <p:nvPr userDrawn="1"/>
        </p:nvSpPr>
        <p:spPr>
          <a:xfrm>
            <a:off x="1" y="0"/>
            <a:ext cx="12249903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30000"/>
                  <a:lumOff val="70000"/>
                </a:schemeClr>
              </a:gs>
              <a:gs pos="0">
                <a:srgbClr val="2F3061"/>
              </a:gs>
              <a:gs pos="100000">
                <a:srgbClr val="31317A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800"/>
          </a:p>
        </p:txBody>
      </p:sp>
      <p:pic>
        <p:nvPicPr>
          <p:cNvPr id="13" name="Afbeelding 12">
            <a:extLst>
              <a:ext uri="{FF2B5EF4-FFF2-40B4-BE49-F238E27FC236}">
                <a16:creationId xmlns:a16="http://schemas.microsoft.com/office/drawing/2014/main" id="{987B4998-447F-AC49-AF35-A12367757C2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9439" y="5996844"/>
            <a:ext cx="553427" cy="553427"/>
          </a:xfrm>
          <a:prstGeom prst="rect">
            <a:avLst/>
          </a:prstGeom>
        </p:spPr>
      </p:pic>
      <p:cxnSp>
        <p:nvCxnSpPr>
          <p:cNvPr id="8" name="Rechte verbindingslijn 7">
            <a:extLst>
              <a:ext uri="{FF2B5EF4-FFF2-40B4-BE49-F238E27FC236}">
                <a16:creationId xmlns:a16="http://schemas.microsoft.com/office/drawing/2014/main" id="{70FD07E2-C055-3141-9C28-5AC70505D229}"/>
              </a:ext>
            </a:extLst>
          </p:cNvPr>
          <p:cNvCxnSpPr>
            <a:cxnSpLocks/>
          </p:cNvCxnSpPr>
          <p:nvPr userDrawn="1"/>
        </p:nvCxnSpPr>
        <p:spPr>
          <a:xfrm>
            <a:off x="633727" y="365127"/>
            <a:ext cx="0" cy="457377"/>
          </a:xfrm>
          <a:prstGeom prst="line">
            <a:avLst/>
          </a:prstGeom>
          <a:ln>
            <a:solidFill>
              <a:srgbClr val="C9FF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jdelijke aanduiding voor inhoud 2">
            <a:extLst>
              <a:ext uri="{FF2B5EF4-FFF2-40B4-BE49-F238E27FC236}">
                <a16:creationId xmlns:a16="http://schemas.microsoft.com/office/drawing/2014/main" id="{184F60E5-72F1-3E43-9FDD-0CACF1CFFCC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47105" y="4038501"/>
            <a:ext cx="2006600" cy="1217478"/>
          </a:xfrm>
          <a:prstGeom prst="rect">
            <a:avLst/>
          </a:prstGeom>
        </p:spPr>
        <p:txBody>
          <a:bodyPr/>
          <a:lstStyle>
            <a:lvl1pPr marL="0" indent="0">
              <a:buClr>
                <a:srgbClr val="B51C36"/>
              </a:buClr>
              <a:buNone/>
              <a:defRPr>
                <a:solidFill>
                  <a:schemeClr val="bg1"/>
                </a:solidFill>
              </a:defRPr>
            </a:lvl1pPr>
            <a:lvl2pPr marL="457189" indent="0" algn="l">
              <a:buClr>
                <a:srgbClr val="B51C36"/>
              </a:buClr>
              <a:buFontTx/>
              <a:buNone/>
              <a:defRPr>
                <a:solidFill>
                  <a:srgbClr val="2F3061"/>
                </a:solidFill>
              </a:defRPr>
            </a:lvl2pPr>
            <a:lvl3pPr>
              <a:buClr>
                <a:srgbClr val="B51C36"/>
              </a:buClr>
              <a:defRPr>
                <a:solidFill>
                  <a:srgbClr val="2F3061"/>
                </a:solidFill>
              </a:defRPr>
            </a:lvl3pPr>
            <a:lvl4pPr>
              <a:buClr>
                <a:srgbClr val="B51C36"/>
              </a:buClr>
              <a:defRPr>
                <a:solidFill>
                  <a:srgbClr val="2F3061"/>
                </a:solidFill>
              </a:defRPr>
            </a:lvl4pPr>
            <a:lvl5pPr>
              <a:buClr>
                <a:srgbClr val="B51C36"/>
              </a:buClr>
              <a:defRPr>
                <a:solidFill>
                  <a:srgbClr val="2F3061"/>
                </a:solidFill>
              </a:defRPr>
            </a:lvl5pPr>
          </a:lstStyle>
          <a:p>
            <a:pPr lvl="0"/>
            <a:r>
              <a:rPr lang="nl-NL" dirty="0"/>
              <a:t>Second level
</a:t>
            </a:r>
          </a:p>
        </p:txBody>
      </p:sp>
      <p:sp>
        <p:nvSpPr>
          <p:cNvPr id="15" name="Tijdelijke aanduiding voor inhoud 2">
            <a:extLst>
              <a:ext uri="{FF2B5EF4-FFF2-40B4-BE49-F238E27FC236}">
                <a16:creationId xmlns:a16="http://schemas.microsoft.com/office/drawing/2014/main" id="{1D7FF748-272E-BD48-838B-2D725EE80FA1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3829345" y="4038501"/>
            <a:ext cx="2006600" cy="1217478"/>
          </a:xfrm>
          <a:prstGeom prst="rect">
            <a:avLst/>
          </a:prstGeom>
        </p:spPr>
        <p:txBody>
          <a:bodyPr/>
          <a:lstStyle>
            <a:lvl1pPr marL="0" indent="0">
              <a:buClr>
                <a:srgbClr val="B51C36"/>
              </a:buClr>
              <a:buNone/>
              <a:defRPr>
                <a:solidFill>
                  <a:schemeClr val="bg1"/>
                </a:solidFill>
              </a:defRPr>
            </a:lvl1pPr>
            <a:lvl2pPr marL="457189" indent="0" algn="l">
              <a:buClr>
                <a:srgbClr val="B51C36"/>
              </a:buClr>
              <a:buFontTx/>
              <a:buNone/>
              <a:defRPr>
                <a:solidFill>
                  <a:srgbClr val="2F3061"/>
                </a:solidFill>
              </a:defRPr>
            </a:lvl2pPr>
            <a:lvl3pPr>
              <a:buClr>
                <a:srgbClr val="B51C36"/>
              </a:buClr>
              <a:defRPr>
                <a:solidFill>
                  <a:srgbClr val="2F3061"/>
                </a:solidFill>
              </a:defRPr>
            </a:lvl3pPr>
            <a:lvl4pPr>
              <a:buClr>
                <a:srgbClr val="B51C36"/>
              </a:buClr>
              <a:defRPr>
                <a:solidFill>
                  <a:srgbClr val="2F3061"/>
                </a:solidFill>
              </a:defRPr>
            </a:lvl4pPr>
            <a:lvl5pPr>
              <a:buClr>
                <a:srgbClr val="B51C36"/>
              </a:buClr>
              <a:defRPr>
                <a:solidFill>
                  <a:srgbClr val="2F3061"/>
                </a:solidFill>
              </a:defRPr>
            </a:lvl5pPr>
          </a:lstStyle>
          <a:p>
            <a:pPr lvl="0"/>
            <a:r>
              <a:rPr lang="nl-NL" dirty="0"/>
              <a:t>Second level
</a:t>
            </a:r>
          </a:p>
        </p:txBody>
      </p:sp>
      <p:sp>
        <p:nvSpPr>
          <p:cNvPr id="16" name="Tijdelijke aanduiding voor inhoud 2">
            <a:extLst>
              <a:ext uri="{FF2B5EF4-FFF2-40B4-BE49-F238E27FC236}">
                <a16:creationId xmlns:a16="http://schemas.microsoft.com/office/drawing/2014/main" id="{55816111-1D80-5140-BDFE-AA74C392C42C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6548161" y="4038501"/>
            <a:ext cx="2006600" cy="1217478"/>
          </a:xfrm>
          <a:prstGeom prst="rect">
            <a:avLst/>
          </a:prstGeom>
        </p:spPr>
        <p:txBody>
          <a:bodyPr/>
          <a:lstStyle>
            <a:lvl1pPr marL="0" indent="0">
              <a:buClr>
                <a:srgbClr val="B51C36"/>
              </a:buClr>
              <a:buNone/>
              <a:defRPr>
                <a:solidFill>
                  <a:schemeClr val="bg1"/>
                </a:solidFill>
              </a:defRPr>
            </a:lvl1pPr>
            <a:lvl2pPr marL="457189" indent="0" algn="l">
              <a:buClr>
                <a:srgbClr val="B51C36"/>
              </a:buClr>
              <a:buFontTx/>
              <a:buNone/>
              <a:defRPr>
                <a:solidFill>
                  <a:srgbClr val="2F3061"/>
                </a:solidFill>
              </a:defRPr>
            </a:lvl2pPr>
            <a:lvl3pPr>
              <a:buClr>
                <a:srgbClr val="B51C36"/>
              </a:buClr>
              <a:defRPr>
                <a:solidFill>
                  <a:srgbClr val="2F3061"/>
                </a:solidFill>
              </a:defRPr>
            </a:lvl3pPr>
            <a:lvl4pPr>
              <a:buClr>
                <a:srgbClr val="B51C36"/>
              </a:buClr>
              <a:defRPr>
                <a:solidFill>
                  <a:srgbClr val="2F3061"/>
                </a:solidFill>
              </a:defRPr>
            </a:lvl4pPr>
            <a:lvl5pPr>
              <a:buClr>
                <a:srgbClr val="B51C36"/>
              </a:buClr>
              <a:defRPr>
                <a:solidFill>
                  <a:srgbClr val="2F3061"/>
                </a:solidFill>
              </a:defRPr>
            </a:lvl5pPr>
          </a:lstStyle>
          <a:p>
            <a:pPr lvl="0"/>
            <a:r>
              <a:rPr lang="nl-NL" dirty="0"/>
              <a:t>Second level
</a:t>
            </a:r>
          </a:p>
        </p:txBody>
      </p: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AB80841B-E3E6-C54E-8C85-BA8D5BD2B02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447843" y="6165282"/>
            <a:ext cx="608691" cy="38498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02CDA5F-2C9A-F84F-8091-73FF84168B17}" type="slidenum">
              <a:rPr lang="nl-BE" smtClean="0"/>
              <a:pPr/>
              <a:t>‹#›</a:t>
            </a:fld>
            <a:endParaRPr lang="nl-BE" dirty="0"/>
          </a:p>
        </p:txBody>
      </p:sp>
      <p:sp>
        <p:nvSpPr>
          <p:cNvPr id="18" name="Tijdelijke aanduiding voor afbeelding 17">
            <a:extLst>
              <a:ext uri="{FF2B5EF4-FFF2-40B4-BE49-F238E27FC236}">
                <a16:creationId xmlns:a16="http://schemas.microsoft.com/office/drawing/2014/main" id="{E7DF6EAB-E647-1741-809B-EA8E5E85328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222261" y="1668157"/>
            <a:ext cx="1906052" cy="2134222"/>
          </a:xfrm>
          <a:custGeom>
            <a:avLst/>
            <a:gdLst>
              <a:gd name="connsiteX0" fmla="*/ 1839553 w 4519683"/>
              <a:gd name="connsiteY0" fmla="*/ 636 h 5060726"/>
              <a:gd name="connsiteX1" fmla="*/ 3527085 w 4519683"/>
              <a:gd name="connsiteY1" fmla="*/ 945310 h 5060726"/>
              <a:gd name="connsiteX2" fmla="*/ 3539024 w 4519683"/>
              <a:gd name="connsiteY2" fmla="*/ 968632 h 5060726"/>
              <a:gd name="connsiteX3" fmla="*/ 3540167 w 4519683"/>
              <a:gd name="connsiteY3" fmla="*/ 967972 h 5060726"/>
              <a:gd name="connsiteX4" fmla="*/ 4243704 w 4519683"/>
              <a:gd name="connsiteY4" fmla="*/ 2186534 h 5060726"/>
              <a:gd name="connsiteX5" fmla="*/ 4241739 w 4519683"/>
              <a:gd name="connsiteY5" fmla="*/ 2187669 h 5060726"/>
              <a:gd name="connsiteX6" fmla="*/ 4266158 w 4519683"/>
              <a:gd name="connsiteY6" fmla="*/ 2225428 h 5060726"/>
              <a:gd name="connsiteX7" fmla="*/ 3574374 w 4519683"/>
              <a:gd name="connsiteY7" fmla="*/ 4807200 h 5060726"/>
              <a:gd name="connsiteX8" fmla="*/ 992602 w 4519683"/>
              <a:gd name="connsiteY8" fmla="*/ 4115417 h 5060726"/>
              <a:gd name="connsiteX9" fmla="*/ 972111 w 4519683"/>
              <a:gd name="connsiteY9" fmla="*/ 4075389 h 5060726"/>
              <a:gd name="connsiteX10" fmla="*/ 970147 w 4519683"/>
              <a:gd name="connsiteY10" fmla="*/ 4076523 h 5060726"/>
              <a:gd name="connsiteX11" fmla="*/ 266610 w 4519683"/>
              <a:gd name="connsiteY11" fmla="*/ 2857962 h 5060726"/>
              <a:gd name="connsiteX12" fmla="*/ 267755 w 4519683"/>
              <a:gd name="connsiteY12" fmla="*/ 2857301 h 5060726"/>
              <a:gd name="connsiteX13" fmla="*/ 253527 w 4519683"/>
              <a:gd name="connsiteY13" fmla="*/ 2835300 h 5060726"/>
              <a:gd name="connsiteX14" fmla="*/ 945311 w 4519683"/>
              <a:gd name="connsiteY14" fmla="*/ 266778 h 5060726"/>
              <a:gd name="connsiteX15" fmla="*/ 1839553 w 4519683"/>
              <a:gd name="connsiteY15" fmla="*/ 636 h 5060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519683" h="5060726">
                <a:moveTo>
                  <a:pt x="1839553" y="636"/>
                </a:moveTo>
                <a:cubicBezTo>
                  <a:pt x="2509803" y="-16772"/>
                  <a:pt x="3168275" y="323832"/>
                  <a:pt x="3527085" y="945310"/>
                </a:cubicBezTo>
                <a:lnTo>
                  <a:pt x="3539024" y="968632"/>
                </a:lnTo>
                <a:lnTo>
                  <a:pt x="3540167" y="967972"/>
                </a:lnTo>
                <a:lnTo>
                  <a:pt x="4243704" y="2186534"/>
                </a:lnTo>
                <a:lnTo>
                  <a:pt x="4241739" y="2187669"/>
                </a:lnTo>
                <a:lnTo>
                  <a:pt x="4266158" y="2225428"/>
                </a:lnTo>
                <a:cubicBezTo>
                  <a:pt x="4788064" y="3129395"/>
                  <a:pt x="4478341" y="4285295"/>
                  <a:pt x="3574374" y="4807200"/>
                </a:cubicBezTo>
                <a:cubicBezTo>
                  <a:pt x="2670407" y="5329106"/>
                  <a:pt x="1514508" y="5019384"/>
                  <a:pt x="992602" y="4115417"/>
                </a:cubicBezTo>
                <a:lnTo>
                  <a:pt x="972111" y="4075389"/>
                </a:lnTo>
                <a:lnTo>
                  <a:pt x="970147" y="4076523"/>
                </a:lnTo>
                <a:lnTo>
                  <a:pt x="266610" y="2857962"/>
                </a:lnTo>
                <a:lnTo>
                  <a:pt x="267755" y="2857301"/>
                </a:lnTo>
                <a:lnTo>
                  <a:pt x="253527" y="2835300"/>
                </a:lnTo>
                <a:cubicBezTo>
                  <a:pt x="-268380" y="1931332"/>
                  <a:pt x="41343" y="788684"/>
                  <a:pt x="945311" y="266778"/>
                </a:cubicBezTo>
                <a:cubicBezTo>
                  <a:pt x="1227801" y="103682"/>
                  <a:pt x="1534894" y="8548"/>
                  <a:pt x="1839553" y="636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nl-BE"/>
          </a:p>
        </p:txBody>
      </p:sp>
      <p:sp>
        <p:nvSpPr>
          <p:cNvPr id="19" name="Tijdelijke aanduiding voor afbeelding 18">
            <a:extLst>
              <a:ext uri="{FF2B5EF4-FFF2-40B4-BE49-F238E27FC236}">
                <a16:creationId xmlns:a16="http://schemas.microsoft.com/office/drawing/2014/main" id="{A84427A2-90C7-7943-8574-D613B25B3EB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877779" y="1668157"/>
            <a:ext cx="1906052" cy="2134222"/>
          </a:xfrm>
          <a:custGeom>
            <a:avLst/>
            <a:gdLst>
              <a:gd name="connsiteX0" fmla="*/ 1839553 w 4519683"/>
              <a:gd name="connsiteY0" fmla="*/ 636 h 5060726"/>
              <a:gd name="connsiteX1" fmla="*/ 3527085 w 4519683"/>
              <a:gd name="connsiteY1" fmla="*/ 945310 h 5060726"/>
              <a:gd name="connsiteX2" fmla="*/ 3539024 w 4519683"/>
              <a:gd name="connsiteY2" fmla="*/ 968632 h 5060726"/>
              <a:gd name="connsiteX3" fmla="*/ 3540167 w 4519683"/>
              <a:gd name="connsiteY3" fmla="*/ 967972 h 5060726"/>
              <a:gd name="connsiteX4" fmla="*/ 4243704 w 4519683"/>
              <a:gd name="connsiteY4" fmla="*/ 2186534 h 5060726"/>
              <a:gd name="connsiteX5" fmla="*/ 4241739 w 4519683"/>
              <a:gd name="connsiteY5" fmla="*/ 2187669 h 5060726"/>
              <a:gd name="connsiteX6" fmla="*/ 4266158 w 4519683"/>
              <a:gd name="connsiteY6" fmla="*/ 2225428 h 5060726"/>
              <a:gd name="connsiteX7" fmla="*/ 3574374 w 4519683"/>
              <a:gd name="connsiteY7" fmla="*/ 4807200 h 5060726"/>
              <a:gd name="connsiteX8" fmla="*/ 992602 w 4519683"/>
              <a:gd name="connsiteY8" fmla="*/ 4115417 h 5060726"/>
              <a:gd name="connsiteX9" fmla="*/ 972111 w 4519683"/>
              <a:gd name="connsiteY9" fmla="*/ 4075389 h 5060726"/>
              <a:gd name="connsiteX10" fmla="*/ 970147 w 4519683"/>
              <a:gd name="connsiteY10" fmla="*/ 4076523 h 5060726"/>
              <a:gd name="connsiteX11" fmla="*/ 266610 w 4519683"/>
              <a:gd name="connsiteY11" fmla="*/ 2857962 h 5060726"/>
              <a:gd name="connsiteX12" fmla="*/ 267755 w 4519683"/>
              <a:gd name="connsiteY12" fmla="*/ 2857301 h 5060726"/>
              <a:gd name="connsiteX13" fmla="*/ 253527 w 4519683"/>
              <a:gd name="connsiteY13" fmla="*/ 2835300 h 5060726"/>
              <a:gd name="connsiteX14" fmla="*/ 945311 w 4519683"/>
              <a:gd name="connsiteY14" fmla="*/ 266778 h 5060726"/>
              <a:gd name="connsiteX15" fmla="*/ 1839553 w 4519683"/>
              <a:gd name="connsiteY15" fmla="*/ 636 h 5060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519683" h="5060726">
                <a:moveTo>
                  <a:pt x="1839553" y="636"/>
                </a:moveTo>
                <a:cubicBezTo>
                  <a:pt x="2509803" y="-16772"/>
                  <a:pt x="3168275" y="323832"/>
                  <a:pt x="3527085" y="945310"/>
                </a:cubicBezTo>
                <a:lnTo>
                  <a:pt x="3539024" y="968632"/>
                </a:lnTo>
                <a:lnTo>
                  <a:pt x="3540167" y="967972"/>
                </a:lnTo>
                <a:lnTo>
                  <a:pt x="4243704" y="2186534"/>
                </a:lnTo>
                <a:lnTo>
                  <a:pt x="4241739" y="2187669"/>
                </a:lnTo>
                <a:lnTo>
                  <a:pt x="4266158" y="2225428"/>
                </a:lnTo>
                <a:cubicBezTo>
                  <a:pt x="4788064" y="3129395"/>
                  <a:pt x="4478341" y="4285295"/>
                  <a:pt x="3574374" y="4807200"/>
                </a:cubicBezTo>
                <a:cubicBezTo>
                  <a:pt x="2670407" y="5329106"/>
                  <a:pt x="1514508" y="5019384"/>
                  <a:pt x="992602" y="4115417"/>
                </a:cubicBezTo>
                <a:lnTo>
                  <a:pt x="972111" y="4075389"/>
                </a:lnTo>
                <a:lnTo>
                  <a:pt x="970147" y="4076523"/>
                </a:lnTo>
                <a:lnTo>
                  <a:pt x="266610" y="2857962"/>
                </a:lnTo>
                <a:lnTo>
                  <a:pt x="267755" y="2857301"/>
                </a:lnTo>
                <a:lnTo>
                  <a:pt x="253527" y="2835300"/>
                </a:lnTo>
                <a:cubicBezTo>
                  <a:pt x="-268380" y="1931332"/>
                  <a:pt x="41343" y="788684"/>
                  <a:pt x="945311" y="266778"/>
                </a:cubicBezTo>
                <a:cubicBezTo>
                  <a:pt x="1227801" y="103682"/>
                  <a:pt x="1534894" y="8548"/>
                  <a:pt x="1839553" y="636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nl-BE"/>
          </a:p>
        </p:txBody>
      </p:sp>
      <p:sp>
        <p:nvSpPr>
          <p:cNvPr id="20" name="Tijdelijke aanduiding voor afbeelding 19">
            <a:extLst>
              <a:ext uri="{FF2B5EF4-FFF2-40B4-BE49-F238E27FC236}">
                <a16:creationId xmlns:a16="http://schemas.microsoft.com/office/drawing/2014/main" id="{5CB14FB4-AB1A-8844-9AB5-CD147873C5D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595927" y="1668157"/>
            <a:ext cx="1906052" cy="2134222"/>
          </a:xfrm>
          <a:custGeom>
            <a:avLst/>
            <a:gdLst>
              <a:gd name="connsiteX0" fmla="*/ 1839553 w 4519683"/>
              <a:gd name="connsiteY0" fmla="*/ 636 h 5060726"/>
              <a:gd name="connsiteX1" fmla="*/ 3527085 w 4519683"/>
              <a:gd name="connsiteY1" fmla="*/ 945310 h 5060726"/>
              <a:gd name="connsiteX2" fmla="*/ 3539024 w 4519683"/>
              <a:gd name="connsiteY2" fmla="*/ 968632 h 5060726"/>
              <a:gd name="connsiteX3" fmla="*/ 3540167 w 4519683"/>
              <a:gd name="connsiteY3" fmla="*/ 967972 h 5060726"/>
              <a:gd name="connsiteX4" fmla="*/ 4243704 w 4519683"/>
              <a:gd name="connsiteY4" fmla="*/ 2186534 h 5060726"/>
              <a:gd name="connsiteX5" fmla="*/ 4241739 w 4519683"/>
              <a:gd name="connsiteY5" fmla="*/ 2187669 h 5060726"/>
              <a:gd name="connsiteX6" fmla="*/ 4266158 w 4519683"/>
              <a:gd name="connsiteY6" fmla="*/ 2225428 h 5060726"/>
              <a:gd name="connsiteX7" fmla="*/ 3574374 w 4519683"/>
              <a:gd name="connsiteY7" fmla="*/ 4807200 h 5060726"/>
              <a:gd name="connsiteX8" fmla="*/ 992602 w 4519683"/>
              <a:gd name="connsiteY8" fmla="*/ 4115417 h 5060726"/>
              <a:gd name="connsiteX9" fmla="*/ 972111 w 4519683"/>
              <a:gd name="connsiteY9" fmla="*/ 4075389 h 5060726"/>
              <a:gd name="connsiteX10" fmla="*/ 970147 w 4519683"/>
              <a:gd name="connsiteY10" fmla="*/ 4076523 h 5060726"/>
              <a:gd name="connsiteX11" fmla="*/ 266610 w 4519683"/>
              <a:gd name="connsiteY11" fmla="*/ 2857962 h 5060726"/>
              <a:gd name="connsiteX12" fmla="*/ 267755 w 4519683"/>
              <a:gd name="connsiteY12" fmla="*/ 2857301 h 5060726"/>
              <a:gd name="connsiteX13" fmla="*/ 253527 w 4519683"/>
              <a:gd name="connsiteY13" fmla="*/ 2835300 h 5060726"/>
              <a:gd name="connsiteX14" fmla="*/ 945311 w 4519683"/>
              <a:gd name="connsiteY14" fmla="*/ 266778 h 5060726"/>
              <a:gd name="connsiteX15" fmla="*/ 1839553 w 4519683"/>
              <a:gd name="connsiteY15" fmla="*/ 636 h 5060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519683" h="5060726">
                <a:moveTo>
                  <a:pt x="1839553" y="636"/>
                </a:moveTo>
                <a:cubicBezTo>
                  <a:pt x="2509803" y="-16772"/>
                  <a:pt x="3168275" y="323832"/>
                  <a:pt x="3527085" y="945310"/>
                </a:cubicBezTo>
                <a:lnTo>
                  <a:pt x="3539024" y="968632"/>
                </a:lnTo>
                <a:lnTo>
                  <a:pt x="3540167" y="967972"/>
                </a:lnTo>
                <a:lnTo>
                  <a:pt x="4243704" y="2186534"/>
                </a:lnTo>
                <a:lnTo>
                  <a:pt x="4241739" y="2187669"/>
                </a:lnTo>
                <a:lnTo>
                  <a:pt x="4266158" y="2225428"/>
                </a:lnTo>
                <a:cubicBezTo>
                  <a:pt x="4788064" y="3129395"/>
                  <a:pt x="4478341" y="4285295"/>
                  <a:pt x="3574374" y="4807200"/>
                </a:cubicBezTo>
                <a:cubicBezTo>
                  <a:pt x="2670407" y="5329106"/>
                  <a:pt x="1514508" y="5019384"/>
                  <a:pt x="992602" y="4115417"/>
                </a:cubicBezTo>
                <a:lnTo>
                  <a:pt x="972111" y="4075389"/>
                </a:lnTo>
                <a:lnTo>
                  <a:pt x="970147" y="4076523"/>
                </a:lnTo>
                <a:lnTo>
                  <a:pt x="266610" y="2857962"/>
                </a:lnTo>
                <a:lnTo>
                  <a:pt x="267755" y="2857301"/>
                </a:lnTo>
                <a:lnTo>
                  <a:pt x="253527" y="2835300"/>
                </a:lnTo>
                <a:cubicBezTo>
                  <a:pt x="-268380" y="1931332"/>
                  <a:pt x="41343" y="788684"/>
                  <a:pt x="945311" y="266778"/>
                </a:cubicBezTo>
                <a:cubicBezTo>
                  <a:pt x="1227801" y="103682"/>
                  <a:pt x="1534894" y="8548"/>
                  <a:pt x="1839553" y="636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nl-BE"/>
          </a:p>
        </p:txBody>
      </p:sp>
      <p:sp>
        <p:nvSpPr>
          <p:cNvPr id="14" name="Tijdelijke aanduiding voor titel 1">
            <a:extLst>
              <a:ext uri="{FF2B5EF4-FFF2-40B4-BE49-F238E27FC236}">
                <a16:creationId xmlns:a16="http://schemas.microsoft.com/office/drawing/2014/main" id="{0C9AF18B-BE52-3345-9F24-4A1574BDEC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21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BE" dirty="0"/>
          </a:p>
        </p:txBody>
      </p:sp>
      <p:sp>
        <p:nvSpPr>
          <p:cNvPr id="21" name="Tijdelijke aanduiding voor inhoud 2">
            <a:extLst>
              <a:ext uri="{FF2B5EF4-FFF2-40B4-BE49-F238E27FC236}">
                <a16:creationId xmlns:a16="http://schemas.microsoft.com/office/drawing/2014/main" id="{922834E4-AC08-E84F-A3F9-0FC8C13609F9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9156891" y="4038501"/>
            <a:ext cx="2006600" cy="1217478"/>
          </a:xfrm>
          <a:prstGeom prst="rect">
            <a:avLst/>
          </a:prstGeom>
        </p:spPr>
        <p:txBody>
          <a:bodyPr/>
          <a:lstStyle>
            <a:lvl1pPr marL="0" indent="0">
              <a:buClr>
                <a:srgbClr val="B51C36"/>
              </a:buClr>
              <a:buNone/>
              <a:defRPr>
                <a:solidFill>
                  <a:schemeClr val="bg1"/>
                </a:solidFill>
              </a:defRPr>
            </a:lvl1pPr>
            <a:lvl2pPr marL="457189" indent="0" algn="l">
              <a:buClr>
                <a:srgbClr val="B51C36"/>
              </a:buClr>
              <a:buFontTx/>
              <a:buNone/>
              <a:defRPr>
                <a:solidFill>
                  <a:srgbClr val="2F3061"/>
                </a:solidFill>
              </a:defRPr>
            </a:lvl2pPr>
            <a:lvl3pPr>
              <a:buClr>
                <a:srgbClr val="B51C36"/>
              </a:buClr>
              <a:defRPr>
                <a:solidFill>
                  <a:srgbClr val="2F3061"/>
                </a:solidFill>
              </a:defRPr>
            </a:lvl3pPr>
            <a:lvl4pPr>
              <a:buClr>
                <a:srgbClr val="B51C36"/>
              </a:buClr>
              <a:defRPr>
                <a:solidFill>
                  <a:srgbClr val="2F3061"/>
                </a:solidFill>
              </a:defRPr>
            </a:lvl4pPr>
            <a:lvl5pPr>
              <a:buClr>
                <a:srgbClr val="B51C36"/>
              </a:buClr>
              <a:defRPr>
                <a:solidFill>
                  <a:srgbClr val="2F3061"/>
                </a:solidFill>
              </a:defRPr>
            </a:lvl5pPr>
          </a:lstStyle>
          <a:p>
            <a:pPr lvl="0"/>
            <a:r>
              <a:rPr lang="nl-NL" dirty="0"/>
              <a:t>Second level
</a:t>
            </a:r>
          </a:p>
        </p:txBody>
      </p:sp>
      <p:sp>
        <p:nvSpPr>
          <p:cNvPr id="22" name="Tijdelijke aanduiding voor afbeelding 19">
            <a:extLst>
              <a:ext uri="{FF2B5EF4-FFF2-40B4-BE49-F238E27FC236}">
                <a16:creationId xmlns:a16="http://schemas.microsoft.com/office/drawing/2014/main" id="{9DB07547-6C61-1347-9C2A-246ADE574D82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9204657" y="1668157"/>
            <a:ext cx="1906052" cy="2134222"/>
          </a:xfrm>
          <a:custGeom>
            <a:avLst/>
            <a:gdLst>
              <a:gd name="connsiteX0" fmla="*/ 1839553 w 4519683"/>
              <a:gd name="connsiteY0" fmla="*/ 636 h 5060726"/>
              <a:gd name="connsiteX1" fmla="*/ 3527085 w 4519683"/>
              <a:gd name="connsiteY1" fmla="*/ 945310 h 5060726"/>
              <a:gd name="connsiteX2" fmla="*/ 3539024 w 4519683"/>
              <a:gd name="connsiteY2" fmla="*/ 968632 h 5060726"/>
              <a:gd name="connsiteX3" fmla="*/ 3540167 w 4519683"/>
              <a:gd name="connsiteY3" fmla="*/ 967972 h 5060726"/>
              <a:gd name="connsiteX4" fmla="*/ 4243704 w 4519683"/>
              <a:gd name="connsiteY4" fmla="*/ 2186534 h 5060726"/>
              <a:gd name="connsiteX5" fmla="*/ 4241739 w 4519683"/>
              <a:gd name="connsiteY5" fmla="*/ 2187669 h 5060726"/>
              <a:gd name="connsiteX6" fmla="*/ 4266158 w 4519683"/>
              <a:gd name="connsiteY6" fmla="*/ 2225428 h 5060726"/>
              <a:gd name="connsiteX7" fmla="*/ 3574374 w 4519683"/>
              <a:gd name="connsiteY7" fmla="*/ 4807200 h 5060726"/>
              <a:gd name="connsiteX8" fmla="*/ 992602 w 4519683"/>
              <a:gd name="connsiteY8" fmla="*/ 4115417 h 5060726"/>
              <a:gd name="connsiteX9" fmla="*/ 972111 w 4519683"/>
              <a:gd name="connsiteY9" fmla="*/ 4075389 h 5060726"/>
              <a:gd name="connsiteX10" fmla="*/ 970147 w 4519683"/>
              <a:gd name="connsiteY10" fmla="*/ 4076523 h 5060726"/>
              <a:gd name="connsiteX11" fmla="*/ 266610 w 4519683"/>
              <a:gd name="connsiteY11" fmla="*/ 2857962 h 5060726"/>
              <a:gd name="connsiteX12" fmla="*/ 267755 w 4519683"/>
              <a:gd name="connsiteY12" fmla="*/ 2857301 h 5060726"/>
              <a:gd name="connsiteX13" fmla="*/ 253527 w 4519683"/>
              <a:gd name="connsiteY13" fmla="*/ 2835300 h 5060726"/>
              <a:gd name="connsiteX14" fmla="*/ 945311 w 4519683"/>
              <a:gd name="connsiteY14" fmla="*/ 266778 h 5060726"/>
              <a:gd name="connsiteX15" fmla="*/ 1839553 w 4519683"/>
              <a:gd name="connsiteY15" fmla="*/ 636 h 5060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519683" h="5060726">
                <a:moveTo>
                  <a:pt x="1839553" y="636"/>
                </a:moveTo>
                <a:cubicBezTo>
                  <a:pt x="2509803" y="-16772"/>
                  <a:pt x="3168275" y="323832"/>
                  <a:pt x="3527085" y="945310"/>
                </a:cubicBezTo>
                <a:lnTo>
                  <a:pt x="3539024" y="968632"/>
                </a:lnTo>
                <a:lnTo>
                  <a:pt x="3540167" y="967972"/>
                </a:lnTo>
                <a:lnTo>
                  <a:pt x="4243704" y="2186534"/>
                </a:lnTo>
                <a:lnTo>
                  <a:pt x="4241739" y="2187669"/>
                </a:lnTo>
                <a:lnTo>
                  <a:pt x="4266158" y="2225428"/>
                </a:lnTo>
                <a:cubicBezTo>
                  <a:pt x="4788064" y="3129395"/>
                  <a:pt x="4478341" y="4285295"/>
                  <a:pt x="3574374" y="4807200"/>
                </a:cubicBezTo>
                <a:cubicBezTo>
                  <a:pt x="2670407" y="5329106"/>
                  <a:pt x="1514508" y="5019384"/>
                  <a:pt x="992602" y="4115417"/>
                </a:cubicBezTo>
                <a:lnTo>
                  <a:pt x="972111" y="4075389"/>
                </a:lnTo>
                <a:lnTo>
                  <a:pt x="970147" y="4076523"/>
                </a:lnTo>
                <a:lnTo>
                  <a:pt x="266610" y="2857962"/>
                </a:lnTo>
                <a:lnTo>
                  <a:pt x="267755" y="2857301"/>
                </a:lnTo>
                <a:lnTo>
                  <a:pt x="253527" y="2835300"/>
                </a:lnTo>
                <a:cubicBezTo>
                  <a:pt x="-268380" y="1931332"/>
                  <a:pt x="41343" y="788684"/>
                  <a:pt x="945311" y="266778"/>
                </a:cubicBezTo>
                <a:cubicBezTo>
                  <a:pt x="1227801" y="103682"/>
                  <a:pt x="1534894" y="8548"/>
                  <a:pt x="1839553" y="636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0629403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- blue + small 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FA47A263-7366-8E41-A833-17D69F3E461B}"/>
              </a:ext>
            </a:extLst>
          </p:cNvPr>
          <p:cNvSpPr/>
          <p:nvPr userDrawn="1"/>
        </p:nvSpPr>
        <p:spPr>
          <a:xfrm>
            <a:off x="0" y="0"/>
            <a:ext cx="12277344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30000"/>
                  <a:lumOff val="70000"/>
                </a:schemeClr>
              </a:gs>
              <a:gs pos="0">
                <a:srgbClr val="2F3061"/>
              </a:gs>
              <a:gs pos="100000">
                <a:srgbClr val="31317A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800"/>
          </a:p>
        </p:txBody>
      </p:sp>
      <p:pic>
        <p:nvPicPr>
          <p:cNvPr id="13" name="Afbeelding 12">
            <a:extLst>
              <a:ext uri="{FF2B5EF4-FFF2-40B4-BE49-F238E27FC236}">
                <a16:creationId xmlns:a16="http://schemas.microsoft.com/office/drawing/2014/main" id="{987B4998-447F-AC49-AF35-A12367757C2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9439" y="5996844"/>
            <a:ext cx="553427" cy="553427"/>
          </a:xfrm>
          <a:prstGeom prst="rect">
            <a:avLst/>
          </a:prstGeom>
        </p:spPr>
      </p:pic>
      <p:cxnSp>
        <p:nvCxnSpPr>
          <p:cNvPr id="8" name="Rechte verbindingslijn 7">
            <a:extLst>
              <a:ext uri="{FF2B5EF4-FFF2-40B4-BE49-F238E27FC236}">
                <a16:creationId xmlns:a16="http://schemas.microsoft.com/office/drawing/2014/main" id="{70FD07E2-C055-3141-9C28-5AC70505D229}"/>
              </a:ext>
            </a:extLst>
          </p:cNvPr>
          <p:cNvCxnSpPr>
            <a:cxnSpLocks/>
          </p:cNvCxnSpPr>
          <p:nvPr userDrawn="1"/>
        </p:nvCxnSpPr>
        <p:spPr>
          <a:xfrm>
            <a:off x="633727" y="365127"/>
            <a:ext cx="0" cy="457377"/>
          </a:xfrm>
          <a:prstGeom prst="line">
            <a:avLst/>
          </a:prstGeom>
          <a:ln>
            <a:solidFill>
              <a:srgbClr val="C9FF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jdelijke aanduiding voor afbeelding 2">
            <a:extLst>
              <a:ext uri="{FF2B5EF4-FFF2-40B4-BE49-F238E27FC236}">
                <a16:creationId xmlns:a16="http://schemas.microsoft.com/office/drawing/2014/main" id="{80990DBF-5214-FA46-A59B-FB2171724FD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3413" y="1186834"/>
            <a:ext cx="4901752" cy="44989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nl-BE" dirty="0"/>
          </a:p>
        </p:txBody>
      </p:sp>
      <p:sp>
        <p:nvSpPr>
          <p:cNvPr id="11" name="Tijdelijke aanduiding voor dianummer 5">
            <a:extLst>
              <a:ext uri="{FF2B5EF4-FFF2-40B4-BE49-F238E27FC236}">
                <a16:creationId xmlns:a16="http://schemas.microsoft.com/office/drawing/2014/main" id="{EAA2CB76-9DC9-1F42-80A4-C7B9CD622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7843" y="6165282"/>
            <a:ext cx="608691" cy="38498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02CDA5F-2C9A-F84F-8091-73FF84168B17}" type="slidenum">
              <a:rPr lang="nl-BE" smtClean="0"/>
              <a:pPr/>
              <a:t>‹#›</a:t>
            </a:fld>
            <a:endParaRPr lang="nl-BE" dirty="0"/>
          </a:p>
        </p:txBody>
      </p:sp>
      <p:sp>
        <p:nvSpPr>
          <p:cNvPr id="12" name="Tijdelijke aanduiding voor titel 1">
            <a:extLst>
              <a:ext uri="{FF2B5EF4-FFF2-40B4-BE49-F238E27FC236}">
                <a16:creationId xmlns:a16="http://schemas.microsoft.com/office/drawing/2014/main" id="{AB55B915-297D-BF4D-B966-1715902D6C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21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BE" dirty="0"/>
          </a:p>
        </p:txBody>
      </p:sp>
      <p:sp>
        <p:nvSpPr>
          <p:cNvPr id="15" name="Content Placeholder 6">
            <a:extLst>
              <a:ext uri="{FF2B5EF4-FFF2-40B4-BE49-F238E27FC236}">
                <a16:creationId xmlns:a16="http://schemas.microsoft.com/office/drawing/2014/main" id="{68379144-6448-D141-88DF-F7777EBD040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742433" y="1199787"/>
            <a:ext cx="5611369" cy="4486021"/>
          </a:xfrm>
        </p:spPr>
        <p:txBody>
          <a:bodyPr/>
          <a:lstStyle>
            <a:lvl1pPr marL="342891" indent="-342891">
              <a:buClr>
                <a:srgbClr val="C9FFC9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1pPr>
            <a:lvl2pPr marL="742932" indent="-285744">
              <a:buClr>
                <a:srgbClr val="ACFFC9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2pPr>
            <a:lvl3pPr marL="1200121" indent="-285744">
              <a:buClr>
                <a:srgbClr val="ACFFC9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3pPr>
            <a:lvl4pPr marL="1657309" indent="-285744">
              <a:buClr>
                <a:srgbClr val="ACFFC9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5853141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slide - blue + small 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FA47A263-7366-8E41-A833-17D69F3E461B}"/>
              </a:ext>
            </a:extLst>
          </p:cNvPr>
          <p:cNvSpPr/>
          <p:nvPr userDrawn="1"/>
        </p:nvSpPr>
        <p:spPr>
          <a:xfrm>
            <a:off x="0" y="0"/>
            <a:ext cx="12277344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30000"/>
                  <a:lumOff val="70000"/>
                </a:schemeClr>
              </a:gs>
              <a:gs pos="0">
                <a:srgbClr val="2F3061"/>
              </a:gs>
              <a:gs pos="100000">
                <a:srgbClr val="3B3C76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800"/>
          </a:p>
        </p:txBody>
      </p:sp>
      <p:pic>
        <p:nvPicPr>
          <p:cNvPr id="13" name="Afbeelding 12">
            <a:extLst>
              <a:ext uri="{FF2B5EF4-FFF2-40B4-BE49-F238E27FC236}">
                <a16:creationId xmlns:a16="http://schemas.microsoft.com/office/drawing/2014/main" id="{987B4998-447F-AC49-AF35-A12367757C2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9439" y="5996844"/>
            <a:ext cx="553427" cy="553427"/>
          </a:xfrm>
          <a:prstGeom prst="rect">
            <a:avLst/>
          </a:prstGeom>
        </p:spPr>
      </p:pic>
      <p:cxnSp>
        <p:nvCxnSpPr>
          <p:cNvPr id="8" name="Rechte verbindingslijn 7">
            <a:extLst>
              <a:ext uri="{FF2B5EF4-FFF2-40B4-BE49-F238E27FC236}">
                <a16:creationId xmlns:a16="http://schemas.microsoft.com/office/drawing/2014/main" id="{70FD07E2-C055-3141-9C28-5AC70505D229}"/>
              </a:ext>
            </a:extLst>
          </p:cNvPr>
          <p:cNvCxnSpPr>
            <a:cxnSpLocks/>
          </p:cNvCxnSpPr>
          <p:nvPr userDrawn="1"/>
        </p:nvCxnSpPr>
        <p:spPr>
          <a:xfrm>
            <a:off x="633727" y="365127"/>
            <a:ext cx="0" cy="457377"/>
          </a:xfrm>
          <a:prstGeom prst="line">
            <a:avLst/>
          </a:prstGeom>
          <a:ln>
            <a:solidFill>
              <a:srgbClr val="C9FF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jdelijke aanduiding voor dianummer 5">
            <a:extLst>
              <a:ext uri="{FF2B5EF4-FFF2-40B4-BE49-F238E27FC236}">
                <a16:creationId xmlns:a16="http://schemas.microsoft.com/office/drawing/2014/main" id="{EAA2CB76-9DC9-1F42-80A4-C7B9CD622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7843" y="6165282"/>
            <a:ext cx="608691" cy="38498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02CDA5F-2C9A-F84F-8091-73FF84168B17}" type="slidenum">
              <a:rPr lang="nl-BE" smtClean="0"/>
              <a:pPr/>
              <a:t>‹#›</a:t>
            </a:fld>
            <a:endParaRPr lang="nl-BE" dirty="0"/>
          </a:p>
        </p:txBody>
      </p:sp>
      <p:sp>
        <p:nvSpPr>
          <p:cNvPr id="12" name="Tijdelijke aanduiding voor afbeelding 11">
            <a:extLst>
              <a:ext uri="{FF2B5EF4-FFF2-40B4-BE49-F238E27FC236}">
                <a16:creationId xmlns:a16="http://schemas.microsoft.com/office/drawing/2014/main" id="{98E5753B-D206-2848-82D3-5BA5878D1CE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214989" y="1199786"/>
            <a:ext cx="4022793" cy="4504354"/>
          </a:xfrm>
          <a:custGeom>
            <a:avLst/>
            <a:gdLst>
              <a:gd name="connsiteX0" fmla="*/ 1839553 w 4519683"/>
              <a:gd name="connsiteY0" fmla="*/ 636 h 5060726"/>
              <a:gd name="connsiteX1" fmla="*/ 3527085 w 4519683"/>
              <a:gd name="connsiteY1" fmla="*/ 945310 h 5060726"/>
              <a:gd name="connsiteX2" fmla="*/ 3539024 w 4519683"/>
              <a:gd name="connsiteY2" fmla="*/ 968632 h 5060726"/>
              <a:gd name="connsiteX3" fmla="*/ 3540167 w 4519683"/>
              <a:gd name="connsiteY3" fmla="*/ 967972 h 5060726"/>
              <a:gd name="connsiteX4" fmla="*/ 4243704 w 4519683"/>
              <a:gd name="connsiteY4" fmla="*/ 2186534 h 5060726"/>
              <a:gd name="connsiteX5" fmla="*/ 4241739 w 4519683"/>
              <a:gd name="connsiteY5" fmla="*/ 2187669 h 5060726"/>
              <a:gd name="connsiteX6" fmla="*/ 4266158 w 4519683"/>
              <a:gd name="connsiteY6" fmla="*/ 2225428 h 5060726"/>
              <a:gd name="connsiteX7" fmla="*/ 3574374 w 4519683"/>
              <a:gd name="connsiteY7" fmla="*/ 4807200 h 5060726"/>
              <a:gd name="connsiteX8" fmla="*/ 992602 w 4519683"/>
              <a:gd name="connsiteY8" fmla="*/ 4115417 h 5060726"/>
              <a:gd name="connsiteX9" fmla="*/ 972111 w 4519683"/>
              <a:gd name="connsiteY9" fmla="*/ 4075389 h 5060726"/>
              <a:gd name="connsiteX10" fmla="*/ 970147 w 4519683"/>
              <a:gd name="connsiteY10" fmla="*/ 4076523 h 5060726"/>
              <a:gd name="connsiteX11" fmla="*/ 266610 w 4519683"/>
              <a:gd name="connsiteY11" fmla="*/ 2857962 h 5060726"/>
              <a:gd name="connsiteX12" fmla="*/ 267755 w 4519683"/>
              <a:gd name="connsiteY12" fmla="*/ 2857301 h 5060726"/>
              <a:gd name="connsiteX13" fmla="*/ 253527 w 4519683"/>
              <a:gd name="connsiteY13" fmla="*/ 2835300 h 5060726"/>
              <a:gd name="connsiteX14" fmla="*/ 945311 w 4519683"/>
              <a:gd name="connsiteY14" fmla="*/ 266778 h 5060726"/>
              <a:gd name="connsiteX15" fmla="*/ 1839553 w 4519683"/>
              <a:gd name="connsiteY15" fmla="*/ 636 h 5060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519683" h="5060726">
                <a:moveTo>
                  <a:pt x="1839553" y="636"/>
                </a:moveTo>
                <a:cubicBezTo>
                  <a:pt x="2509803" y="-16772"/>
                  <a:pt x="3168275" y="323832"/>
                  <a:pt x="3527085" y="945310"/>
                </a:cubicBezTo>
                <a:lnTo>
                  <a:pt x="3539024" y="968632"/>
                </a:lnTo>
                <a:lnTo>
                  <a:pt x="3540167" y="967972"/>
                </a:lnTo>
                <a:lnTo>
                  <a:pt x="4243704" y="2186534"/>
                </a:lnTo>
                <a:lnTo>
                  <a:pt x="4241739" y="2187669"/>
                </a:lnTo>
                <a:lnTo>
                  <a:pt x="4266158" y="2225428"/>
                </a:lnTo>
                <a:cubicBezTo>
                  <a:pt x="4788064" y="3129395"/>
                  <a:pt x="4478341" y="4285295"/>
                  <a:pt x="3574374" y="4807200"/>
                </a:cubicBezTo>
                <a:cubicBezTo>
                  <a:pt x="2670407" y="5329106"/>
                  <a:pt x="1514508" y="5019384"/>
                  <a:pt x="992602" y="4115417"/>
                </a:cubicBezTo>
                <a:lnTo>
                  <a:pt x="972111" y="4075389"/>
                </a:lnTo>
                <a:lnTo>
                  <a:pt x="970147" y="4076523"/>
                </a:lnTo>
                <a:lnTo>
                  <a:pt x="266610" y="2857962"/>
                </a:lnTo>
                <a:lnTo>
                  <a:pt x="267755" y="2857301"/>
                </a:lnTo>
                <a:lnTo>
                  <a:pt x="253527" y="2835300"/>
                </a:lnTo>
                <a:cubicBezTo>
                  <a:pt x="-268380" y="1931332"/>
                  <a:pt x="41343" y="788684"/>
                  <a:pt x="945311" y="266778"/>
                </a:cubicBezTo>
                <a:cubicBezTo>
                  <a:pt x="1227801" y="103682"/>
                  <a:pt x="1534894" y="8548"/>
                  <a:pt x="1839553" y="636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nl-BE"/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74388FC7-F2D6-B94F-8C3E-A50F23B15BA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742433" y="1199787"/>
            <a:ext cx="5611369" cy="4486021"/>
          </a:xfrm>
        </p:spPr>
        <p:txBody>
          <a:bodyPr/>
          <a:lstStyle>
            <a:lvl1pPr marL="342891" indent="-342891">
              <a:buClr>
                <a:srgbClr val="C9FFC9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1pPr>
            <a:lvl2pPr marL="742932" indent="-285744">
              <a:buClr>
                <a:srgbClr val="C9FFC9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2pPr>
            <a:lvl3pPr marL="1200121" indent="-285744">
              <a:buClr>
                <a:srgbClr val="C9FFC9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3pPr>
            <a:lvl4pPr marL="1657309" indent="-285744">
              <a:buClr>
                <a:srgbClr val="C9FFC9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</p:txBody>
      </p:sp>
      <p:sp>
        <p:nvSpPr>
          <p:cNvPr id="16" name="Tijdelijke aanduiding voor titel 1">
            <a:extLst>
              <a:ext uri="{FF2B5EF4-FFF2-40B4-BE49-F238E27FC236}">
                <a16:creationId xmlns:a16="http://schemas.microsoft.com/office/drawing/2014/main" id="{A070E3E5-97B3-A341-8D3F-75084D8D5F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21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28053481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- blue + small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FA47A263-7366-8E41-A833-17D69F3E461B}"/>
              </a:ext>
            </a:extLst>
          </p:cNvPr>
          <p:cNvSpPr/>
          <p:nvPr userDrawn="1"/>
        </p:nvSpPr>
        <p:spPr>
          <a:xfrm>
            <a:off x="0" y="0"/>
            <a:ext cx="12277344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30000"/>
                  <a:lumOff val="70000"/>
                </a:schemeClr>
              </a:gs>
              <a:gs pos="0">
                <a:srgbClr val="2F3061"/>
              </a:gs>
              <a:gs pos="100000">
                <a:srgbClr val="31317A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800"/>
          </a:p>
        </p:txBody>
      </p:sp>
      <p:pic>
        <p:nvPicPr>
          <p:cNvPr id="13" name="Afbeelding 12">
            <a:extLst>
              <a:ext uri="{FF2B5EF4-FFF2-40B4-BE49-F238E27FC236}">
                <a16:creationId xmlns:a16="http://schemas.microsoft.com/office/drawing/2014/main" id="{987B4998-447F-AC49-AF35-A12367757C2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9439" y="5996844"/>
            <a:ext cx="553427" cy="553427"/>
          </a:xfrm>
          <a:prstGeom prst="rect">
            <a:avLst/>
          </a:prstGeom>
        </p:spPr>
      </p:pic>
      <p:cxnSp>
        <p:nvCxnSpPr>
          <p:cNvPr id="8" name="Rechte verbindingslijn 7">
            <a:extLst>
              <a:ext uri="{FF2B5EF4-FFF2-40B4-BE49-F238E27FC236}">
                <a16:creationId xmlns:a16="http://schemas.microsoft.com/office/drawing/2014/main" id="{70FD07E2-C055-3141-9C28-5AC70505D229}"/>
              </a:ext>
            </a:extLst>
          </p:cNvPr>
          <p:cNvCxnSpPr>
            <a:cxnSpLocks/>
          </p:cNvCxnSpPr>
          <p:nvPr userDrawn="1"/>
        </p:nvCxnSpPr>
        <p:spPr>
          <a:xfrm>
            <a:off x="633727" y="365127"/>
            <a:ext cx="0" cy="457377"/>
          </a:xfrm>
          <a:prstGeom prst="line">
            <a:avLst/>
          </a:prstGeom>
          <a:ln>
            <a:solidFill>
              <a:srgbClr val="C9FF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jdelijke aanduiding voor afbeelding 2">
            <a:extLst>
              <a:ext uri="{FF2B5EF4-FFF2-40B4-BE49-F238E27FC236}">
                <a16:creationId xmlns:a16="http://schemas.microsoft.com/office/drawing/2014/main" id="{80990DBF-5214-FA46-A59B-FB2171724FD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52039" y="1186834"/>
            <a:ext cx="4901752" cy="44989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nl-BE" dirty="0"/>
          </a:p>
        </p:txBody>
      </p:sp>
      <p:sp>
        <p:nvSpPr>
          <p:cNvPr id="11" name="Tijdelijke aanduiding voor dianummer 5">
            <a:extLst>
              <a:ext uri="{FF2B5EF4-FFF2-40B4-BE49-F238E27FC236}">
                <a16:creationId xmlns:a16="http://schemas.microsoft.com/office/drawing/2014/main" id="{D97F10E0-4C87-784E-9FD5-1EC6984196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7843" y="6165282"/>
            <a:ext cx="608691" cy="38498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02CDA5F-2C9A-F84F-8091-73FF84168B17}" type="slidenum">
              <a:rPr lang="nl-BE" smtClean="0"/>
              <a:pPr/>
              <a:t>‹#›</a:t>
            </a:fld>
            <a:endParaRPr lang="nl-BE" dirty="0"/>
          </a:p>
        </p:txBody>
      </p:sp>
      <p:sp>
        <p:nvSpPr>
          <p:cNvPr id="14" name="Content Placeholder 6">
            <a:extLst>
              <a:ext uri="{FF2B5EF4-FFF2-40B4-BE49-F238E27FC236}">
                <a16:creationId xmlns:a16="http://schemas.microsoft.com/office/drawing/2014/main" id="{5C2363DE-5143-894D-9564-985CE00F350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44411" y="1199787"/>
            <a:ext cx="5346325" cy="4486021"/>
          </a:xfrm>
        </p:spPr>
        <p:txBody>
          <a:bodyPr/>
          <a:lstStyle>
            <a:lvl1pPr marL="342891" indent="-342891">
              <a:buClr>
                <a:srgbClr val="C9FFC9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1pPr>
            <a:lvl2pPr marL="742932" indent="-285744">
              <a:buClr>
                <a:srgbClr val="C9FFC9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2pPr>
            <a:lvl3pPr marL="1200121" indent="-285744">
              <a:buClr>
                <a:srgbClr val="C9FFC9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3pPr>
            <a:lvl4pPr marL="1657309" indent="-285744">
              <a:buClr>
                <a:srgbClr val="C9FFC9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</p:txBody>
      </p:sp>
      <p:sp>
        <p:nvSpPr>
          <p:cNvPr id="15" name="Tijdelijke aanduiding voor titel 1">
            <a:extLst>
              <a:ext uri="{FF2B5EF4-FFF2-40B4-BE49-F238E27FC236}">
                <a16:creationId xmlns:a16="http://schemas.microsoft.com/office/drawing/2014/main" id="{E2E859ED-A09C-A64B-B78F-DC774C7EA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21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7082652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slide - blue + small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FA47A263-7366-8E41-A833-17D69F3E461B}"/>
              </a:ext>
            </a:extLst>
          </p:cNvPr>
          <p:cNvSpPr/>
          <p:nvPr userDrawn="1"/>
        </p:nvSpPr>
        <p:spPr>
          <a:xfrm>
            <a:off x="0" y="0"/>
            <a:ext cx="12277344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30000"/>
                  <a:lumOff val="70000"/>
                </a:schemeClr>
              </a:gs>
              <a:gs pos="0">
                <a:srgbClr val="2F3061"/>
              </a:gs>
              <a:gs pos="100000">
                <a:srgbClr val="31317A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800">
              <a:solidFill>
                <a:schemeClr val="bg1"/>
              </a:solidFill>
            </a:endParaRPr>
          </a:p>
        </p:txBody>
      </p:sp>
      <p:pic>
        <p:nvPicPr>
          <p:cNvPr id="13" name="Afbeelding 12">
            <a:extLst>
              <a:ext uri="{FF2B5EF4-FFF2-40B4-BE49-F238E27FC236}">
                <a16:creationId xmlns:a16="http://schemas.microsoft.com/office/drawing/2014/main" id="{987B4998-447F-AC49-AF35-A12367757C2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9439" y="5996844"/>
            <a:ext cx="553427" cy="553427"/>
          </a:xfrm>
          <a:prstGeom prst="rect">
            <a:avLst/>
          </a:prstGeom>
        </p:spPr>
      </p:pic>
      <p:cxnSp>
        <p:nvCxnSpPr>
          <p:cNvPr id="8" name="Rechte verbindingslijn 7">
            <a:extLst>
              <a:ext uri="{FF2B5EF4-FFF2-40B4-BE49-F238E27FC236}">
                <a16:creationId xmlns:a16="http://schemas.microsoft.com/office/drawing/2014/main" id="{70FD07E2-C055-3141-9C28-5AC70505D229}"/>
              </a:ext>
            </a:extLst>
          </p:cNvPr>
          <p:cNvCxnSpPr>
            <a:cxnSpLocks/>
          </p:cNvCxnSpPr>
          <p:nvPr userDrawn="1"/>
        </p:nvCxnSpPr>
        <p:spPr>
          <a:xfrm>
            <a:off x="633727" y="365127"/>
            <a:ext cx="0" cy="457377"/>
          </a:xfrm>
          <a:prstGeom prst="line">
            <a:avLst/>
          </a:prstGeom>
          <a:ln>
            <a:solidFill>
              <a:srgbClr val="C9FF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jdelijke aanduiding voor dianummer 5">
            <a:extLst>
              <a:ext uri="{FF2B5EF4-FFF2-40B4-BE49-F238E27FC236}">
                <a16:creationId xmlns:a16="http://schemas.microsoft.com/office/drawing/2014/main" id="{D97F10E0-4C87-784E-9FD5-1EC6984196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7843" y="6165282"/>
            <a:ext cx="608691" cy="38498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02CDA5F-2C9A-F84F-8091-73FF84168B17}" type="slidenum">
              <a:rPr lang="nl-BE" smtClean="0"/>
              <a:pPr/>
              <a:t>‹#›</a:t>
            </a:fld>
            <a:endParaRPr lang="nl-BE" dirty="0"/>
          </a:p>
        </p:txBody>
      </p:sp>
      <p:sp>
        <p:nvSpPr>
          <p:cNvPr id="12" name="Tijdelijke aanduiding voor afbeelding 11">
            <a:extLst>
              <a:ext uri="{FF2B5EF4-FFF2-40B4-BE49-F238E27FC236}">
                <a16:creationId xmlns:a16="http://schemas.microsoft.com/office/drawing/2014/main" id="{0A7DF2C0-56FF-0C4D-89A9-7606A901C3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064644" y="1199786"/>
            <a:ext cx="4022793" cy="4504354"/>
          </a:xfrm>
          <a:custGeom>
            <a:avLst/>
            <a:gdLst>
              <a:gd name="connsiteX0" fmla="*/ 1839553 w 4519683"/>
              <a:gd name="connsiteY0" fmla="*/ 636 h 5060726"/>
              <a:gd name="connsiteX1" fmla="*/ 3527085 w 4519683"/>
              <a:gd name="connsiteY1" fmla="*/ 945310 h 5060726"/>
              <a:gd name="connsiteX2" fmla="*/ 3539024 w 4519683"/>
              <a:gd name="connsiteY2" fmla="*/ 968632 h 5060726"/>
              <a:gd name="connsiteX3" fmla="*/ 3540167 w 4519683"/>
              <a:gd name="connsiteY3" fmla="*/ 967972 h 5060726"/>
              <a:gd name="connsiteX4" fmla="*/ 4243704 w 4519683"/>
              <a:gd name="connsiteY4" fmla="*/ 2186534 h 5060726"/>
              <a:gd name="connsiteX5" fmla="*/ 4241739 w 4519683"/>
              <a:gd name="connsiteY5" fmla="*/ 2187669 h 5060726"/>
              <a:gd name="connsiteX6" fmla="*/ 4266158 w 4519683"/>
              <a:gd name="connsiteY6" fmla="*/ 2225428 h 5060726"/>
              <a:gd name="connsiteX7" fmla="*/ 3574374 w 4519683"/>
              <a:gd name="connsiteY7" fmla="*/ 4807200 h 5060726"/>
              <a:gd name="connsiteX8" fmla="*/ 992602 w 4519683"/>
              <a:gd name="connsiteY8" fmla="*/ 4115417 h 5060726"/>
              <a:gd name="connsiteX9" fmla="*/ 972111 w 4519683"/>
              <a:gd name="connsiteY9" fmla="*/ 4075389 h 5060726"/>
              <a:gd name="connsiteX10" fmla="*/ 970147 w 4519683"/>
              <a:gd name="connsiteY10" fmla="*/ 4076523 h 5060726"/>
              <a:gd name="connsiteX11" fmla="*/ 266610 w 4519683"/>
              <a:gd name="connsiteY11" fmla="*/ 2857962 h 5060726"/>
              <a:gd name="connsiteX12" fmla="*/ 267755 w 4519683"/>
              <a:gd name="connsiteY12" fmla="*/ 2857301 h 5060726"/>
              <a:gd name="connsiteX13" fmla="*/ 253527 w 4519683"/>
              <a:gd name="connsiteY13" fmla="*/ 2835300 h 5060726"/>
              <a:gd name="connsiteX14" fmla="*/ 945311 w 4519683"/>
              <a:gd name="connsiteY14" fmla="*/ 266778 h 5060726"/>
              <a:gd name="connsiteX15" fmla="*/ 1839553 w 4519683"/>
              <a:gd name="connsiteY15" fmla="*/ 636 h 5060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519683" h="5060726">
                <a:moveTo>
                  <a:pt x="1839553" y="636"/>
                </a:moveTo>
                <a:cubicBezTo>
                  <a:pt x="2509803" y="-16772"/>
                  <a:pt x="3168275" y="323832"/>
                  <a:pt x="3527085" y="945310"/>
                </a:cubicBezTo>
                <a:lnTo>
                  <a:pt x="3539024" y="968632"/>
                </a:lnTo>
                <a:lnTo>
                  <a:pt x="3540167" y="967972"/>
                </a:lnTo>
                <a:lnTo>
                  <a:pt x="4243704" y="2186534"/>
                </a:lnTo>
                <a:lnTo>
                  <a:pt x="4241739" y="2187669"/>
                </a:lnTo>
                <a:lnTo>
                  <a:pt x="4266158" y="2225428"/>
                </a:lnTo>
                <a:cubicBezTo>
                  <a:pt x="4788064" y="3129395"/>
                  <a:pt x="4478341" y="4285295"/>
                  <a:pt x="3574374" y="4807200"/>
                </a:cubicBezTo>
                <a:cubicBezTo>
                  <a:pt x="2670407" y="5329106"/>
                  <a:pt x="1514508" y="5019384"/>
                  <a:pt x="992602" y="4115417"/>
                </a:cubicBezTo>
                <a:lnTo>
                  <a:pt x="972111" y="4075389"/>
                </a:lnTo>
                <a:lnTo>
                  <a:pt x="970147" y="4076523"/>
                </a:lnTo>
                <a:lnTo>
                  <a:pt x="266610" y="2857962"/>
                </a:lnTo>
                <a:lnTo>
                  <a:pt x="267755" y="2857301"/>
                </a:lnTo>
                <a:lnTo>
                  <a:pt x="253527" y="2835300"/>
                </a:lnTo>
                <a:cubicBezTo>
                  <a:pt x="-268380" y="1931332"/>
                  <a:pt x="41343" y="788684"/>
                  <a:pt x="945311" y="266778"/>
                </a:cubicBezTo>
                <a:cubicBezTo>
                  <a:pt x="1227801" y="103682"/>
                  <a:pt x="1534894" y="8548"/>
                  <a:pt x="1839553" y="636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nl-BE" dirty="0"/>
          </a:p>
        </p:txBody>
      </p:sp>
      <p:sp>
        <p:nvSpPr>
          <p:cNvPr id="14" name="Content Placeholder 6">
            <a:extLst>
              <a:ext uri="{FF2B5EF4-FFF2-40B4-BE49-F238E27FC236}">
                <a16:creationId xmlns:a16="http://schemas.microsoft.com/office/drawing/2014/main" id="{6599F114-F6EE-0148-81CE-5D3E30AE6A9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44411" y="1199787"/>
            <a:ext cx="5346325" cy="4486021"/>
          </a:xfrm>
        </p:spPr>
        <p:txBody>
          <a:bodyPr/>
          <a:lstStyle>
            <a:lvl1pPr marL="342891" indent="-342891">
              <a:buClr>
                <a:srgbClr val="C9FFC9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1pPr>
            <a:lvl2pPr marL="742932" indent="-285744">
              <a:buClr>
                <a:srgbClr val="C9FFC9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2pPr>
            <a:lvl3pPr marL="1200121" indent="-285744">
              <a:buClr>
                <a:srgbClr val="C9FFC9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3pPr>
            <a:lvl4pPr marL="1657309" indent="-285744">
              <a:buClr>
                <a:srgbClr val="C9FFC9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</p:txBody>
      </p:sp>
      <p:sp>
        <p:nvSpPr>
          <p:cNvPr id="15" name="Tijdelijke aanduiding voor titel 1">
            <a:extLst>
              <a:ext uri="{FF2B5EF4-FFF2-40B4-BE49-F238E27FC236}">
                <a16:creationId xmlns:a16="http://schemas.microsoft.com/office/drawing/2014/main" id="{03DBAF99-0AC2-D343-A591-C7FF157C58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21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311535087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- blue + big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FA47A263-7366-8E41-A833-17D69F3E461B}"/>
              </a:ext>
            </a:extLst>
          </p:cNvPr>
          <p:cNvSpPr/>
          <p:nvPr userDrawn="1"/>
        </p:nvSpPr>
        <p:spPr>
          <a:xfrm>
            <a:off x="0" y="-7193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30000"/>
                  <a:lumOff val="70000"/>
                </a:schemeClr>
              </a:gs>
              <a:gs pos="0">
                <a:srgbClr val="2F3061"/>
              </a:gs>
              <a:gs pos="100000">
                <a:srgbClr val="3B3C76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800"/>
          </a:p>
        </p:txBody>
      </p:sp>
      <p:pic>
        <p:nvPicPr>
          <p:cNvPr id="13" name="Afbeelding 12">
            <a:extLst>
              <a:ext uri="{FF2B5EF4-FFF2-40B4-BE49-F238E27FC236}">
                <a16:creationId xmlns:a16="http://schemas.microsoft.com/office/drawing/2014/main" id="{987B4998-447F-AC49-AF35-A12367757C2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9439" y="5996844"/>
            <a:ext cx="553427" cy="553427"/>
          </a:xfrm>
          <a:prstGeom prst="rect">
            <a:avLst/>
          </a:prstGeom>
        </p:spPr>
      </p:pic>
      <p:cxnSp>
        <p:nvCxnSpPr>
          <p:cNvPr id="8" name="Rechte verbindingslijn 7">
            <a:extLst>
              <a:ext uri="{FF2B5EF4-FFF2-40B4-BE49-F238E27FC236}">
                <a16:creationId xmlns:a16="http://schemas.microsoft.com/office/drawing/2014/main" id="{70FD07E2-C055-3141-9C28-5AC70505D229}"/>
              </a:ext>
            </a:extLst>
          </p:cNvPr>
          <p:cNvCxnSpPr>
            <a:cxnSpLocks/>
          </p:cNvCxnSpPr>
          <p:nvPr userDrawn="1"/>
        </p:nvCxnSpPr>
        <p:spPr>
          <a:xfrm>
            <a:off x="633727" y="365127"/>
            <a:ext cx="0" cy="457377"/>
          </a:xfrm>
          <a:prstGeom prst="line">
            <a:avLst/>
          </a:prstGeom>
          <a:ln>
            <a:solidFill>
              <a:srgbClr val="C9FF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jdelijke aanduiding voor afbeelding 2">
            <a:extLst>
              <a:ext uri="{FF2B5EF4-FFF2-40B4-BE49-F238E27FC236}">
                <a16:creationId xmlns:a16="http://schemas.microsoft.com/office/drawing/2014/main" id="{2B0A6C7A-DE19-F942-9EB7-5CCA8D89BE7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76418" y="7193"/>
            <a:ext cx="5900927" cy="68652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nl-BE" dirty="0"/>
          </a:p>
        </p:txBody>
      </p:sp>
      <p:sp>
        <p:nvSpPr>
          <p:cNvPr id="12" name="Tijdelijke aanduiding voor dianummer 5">
            <a:extLst>
              <a:ext uri="{FF2B5EF4-FFF2-40B4-BE49-F238E27FC236}">
                <a16:creationId xmlns:a16="http://schemas.microsoft.com/office/drawing/2014/main" id="{25340C2C-F8CA-5E48-A627-D54845FE82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7843" y="6165282"/>
            <a:ext cx="608691" cy="38498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02CDA5F-2C9A-F84F-8091-73FF84168B17}" type="slidenum">
              <a:rPr lang="nl-BE" smtClean="0"/>
              <a:pPr/>
              <a:t>‹#›</a:t>
            </a:fld>
            <a:endParaRPr lang="nl-BE" dirty="0"/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4FC67A44-E1D2-914D-9432-8D28C56DB73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44411" y="1199787"/>
            <a:ext cx="5346325" cy="4486021"/>
          </a:xfrm>
        </p:spPr>
        <p:txBody>
          <a:bodyPr/>
          <a:lstStyle>
            <a:lvl1pPr marL="342891" indent="-342891">
              <a:buClr>
                <a:srgbClr val="C9FFC9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1pPr>
            <a:lvl2pPr marL="742932" indent="-285744">
              <a:buClr>
                <a:srgbClr val="C9FFC9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2pPr>
            <a:lvl3pPr marL="1200121" indent="-285744">
              <a:buClr>
                <a:srgbClr val="C9FFC9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3pPr>
            <a:lvl4pPr marL="1657309" indent="-285744">
              <a:buClr>
                <a:srgbClr val="C9FFC9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</p:txBody>
      </p:sp>
      <p:sp>
        <p:nvSpPr>
          <p:cNvPr id="14" name="Tijdelijke aanduiding voor titel 1">
            <a:extLst>
              <a:ext uri="{FF2B5EF4-FFF2-40B4-BE49-F238E27FC236}">
                <a16:creationId xmlns:a16="http://schemas.microsoft.com/office/drawing/2014/main" id="{5FC00127-3785-614C-AD11-85FFDB4AF5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346323" cy="5621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31559770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- blue + big 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FA47A263-7366-8E41-A833-17D69F3E461B}"/>
              </a:ext>
            </a:extLst>
          </p:cNvPr>
          <p:cNvSpPr/>
          <p:nvPr userDrawn="1"/>
        </p:nvSpPr>
        <p:spPr>
          <a:xfrm>
            <a:off x="-65707" y="12979"/>
            <a:ext cx="12257708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30000"/>
                  <a:lumOff val="70000"/>
                </a:schemeClr>
              </a:gs>
              <a:gs pos="0">
                <a:srgbClr val="2F3061"/>
              </a:gs>
              <a:gs pos="100000">
                <a:srgbClr val="3B3C76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800"/>
          </a:p>
        </p:txBody>
      </p:sp>
      <p:pic>
        <p:nvPicPr>
          <p:cNvPr id="13" name="Afbeelding 12">
            <a:extLst>
              <a:ext uri="{FF2B5EF4-FFF2-40B4-BE49-F238E27FC236}">
                <a16:creationId xmlns:a16="http://schemas.microsoft.com/office/drawing/2014/main" id="{987B4998-447F-AC49-AF35-A12367757C2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9439" y="5996844"/>
            <a:ext cx="553427" cy="553427"/>
          </a:xfrm>
          <a:prstGeom prst="rect">
            <a:avLst/>
          </a:prstGeom>
        </p:spPr>
      </p:pic>
      <p:sp>
        <p:nvSpPr>
          <p:cNvPr id="11" name="Tijdelijke aanduiding voor afbeelding 2">
            <a:extLst>
              <a:ext uri="{FF2B5EF4-FFF2-40B4-BE49-F238E27FC236}">
                <a16:creationId xmlns:a16="http://schemas.microsoft.com/office/drawing/2014/main" id="{2B0A6C7A-DE19-F942-9EB7-5CCA8D89BE7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65708" y="12979"/>
            <a:ext cx="5900927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nl-BE" dirty="0"/>
          </a:p>
        </p:txBody>
      </p:sp>
      <p:sp>
        <p:nvSpPr>
          <p:cNvPr id="10" name="Tijdelijke aanduiding voor dianummer 5">
            <a:extLst>
              <a:ext uri="{FF2B5EF4-FFF2-40B4-BE49-F238E27FC236}">
                <a16:creationId xmlns:a16="http://schemas.microsoft.com/office/drawing/2014/main" id="{D96C006E-021F-414E-8DE1-E341CC3286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7843" y="6165282"/>
            <a:ext cx="608691" cy="38498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02CDA5F-2C9A-F84F-8091-73FF84168B17}" type="slidenum">
              <a:rPr lang="nl-BE" smtClean="0"/>
              <a:pPr/>
              <a:t>‹#›</a:t>
            </a:fld>
            <a:endParaRPr lang="nl-BE" dirty="0"/>
          </a:p>
        </p:txBody>
      </p:sp>
      <p:sp>
        <p:nvSpPr>
          <p:cNvPr id="12" name="Content Placeholder 6">
            <a:extLst>
              <a:ext uri="{FF2B5EF4-FFF2-40B4-BE49-F238E27FC236}">
                <a16:creationId xmlns:a16="http://schemas.microsoft.com/office/drawing/2014/main" id="{FD2AC9C4-F0DE-5544-A9A2-0B95C63FA73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43552" y="1199786"/>
            <a:ext cx="5346325" cy="4644784"/>
          </a:xfrm>
        </p:spPr>
        <p:txBody>
          <a:bodyPr/>
          <a:lstStyle>
            <a:lvl1pPr marL="342891" indent="-342891">
              <a:buClr>
                <a:srgbClr val="C9FFC9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1pPr>
            <a:lvl2pPr marL="742932" indent="-285744">
              <a:buClr>
                <a:srgbClr val="C9FFC9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2pPr>
            <a:lvl3pPr marL="1200121" indent="-285744">
              <a:buClr>
                <a:srgbClr val="C9FFC9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3pPr>
            <a:lvl4pPr marL="1657309" indent="-285744">
              <a:buClr>
                <a:srgbClr val="C9FFC9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</p:txBody>
      </p:sp>
      <p:sp>
        <p:nvSpPr>
          <p:cNvPr id="14" name="Tijdelijke aanduiding voor titel 1">
            <a:extLst>
              <a:ext uri="{FF2B5EF4-FFF2-40B4-BE49-F238E27FC236}">
                <a16:creationId xmlns:a16="http://schemas.microsoft.com/office/drawing/2014/main" id="{20064DCE-AA8D-0345-B0D1-F041501226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7341" y="365125"/>
            <a:ext cx="5346323" cy="5621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36610501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-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hoek 7">
            <a:extLst>
              <a:ext uri="{FF2B5EF4-FFF2-40B4-BE49-F238E27FC236}">
                <a16:creationId xmlns:a16="http://schemas.microsoft.com/office/drawing/2014/main" id="{B389776E-C0D0-9A47-BD2B-B8F246DA2AF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30000"/>
                  <a:lumOff val="70000"/>
                </a:schemeClr>
              </a:gs>
              <a:gs pos="0">
                <a:srgbClr val="B51E37"/>
              </a:gs>
              <a:gs pos="100000">
                <a:srgbClr val="D9214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800"/>
          </a:p>
        </p:txBody>
      </p:sp>
      <p:pic>
        <p:nvPicPr>
          <p:cNvPr id="13" name="Afbeelding 12">
            <a:extLst>
              <a:ext uri="{FF2B5EF4-FFF2-40B4-BE49-F238E27FC236}">
                <a16:creationId xmlns:a16="http://schemas.microsoft.com/office/drawing/2014/main" id="{987B4998-447F-AC49-AF35-A12367757C2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9439" y="5996844"/>
            <a:ext cx="553427" cy="553427"/>
          </a:xfrm>
          <a:prstGeom prst="rect">
            <a:avLst/>
          </a:prstGeom>
        </p:spPr>
      </p:pic>
      <p:cxnSp>
        <p:nvCxnSpPr>
          <p:cNvPr id="9" name="Rechte verbindingslijn 8">
            <a:extLst>
              <a:ext uri="{FF2B5EF4-FFF2-40B4-BE49-F238E27FC236}">
                <a16:creationId xmlns:a16="http://schemas.microsoft.com/office/drawing/2014/main" id="{84624729-45E0-6046-8488-E9C05374F8FA}"/>
              </a:ext>
            </a:extLst>
          </p:cNvPr>
          <p:cNvCxnSpPr>
            <a:cxnSpLocks/>
          </p:cNvCxnSpPr>
          <p:nvPr userDrawn="1"/>
        </p:nvCxnSpPr>
        <p:spPr>
          <a:xfrm>
            <a:off x="633727" y="365127"/>
            <a:ext cx="0" cy="457377"/>
          </a:xfrm>
          <a:prstGeom prst="line">
            <a:avLst/>
          </a:prstGeom>
          <a:ln>
            <a:solidFill>
              <a:srgbClr val="2F30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jdelijke aanduiding voor dianummer 5">
            <a:extLst>
              <a:ext uri="{FF2B5EF4-FFF2-40B4-BE49-F238E27FC236}">
                <a16:creationId xmlns:a16="http://schemas.microsoft.com/office/drawing/2014/main" id="{2B66B2B2-D5CF-044D-8F21-FCC638FE0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7843" y="6165282"/>
            <a:ext cx="608691" cy="38498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02CDA5F-2C9A-F84F-8091-73FF84168B17}" type="slidenum">
              <a:rPr lang="nl-BE" smtClean="0"/>
              <a:pPr/>
              <a:t>‹#›</a:t>
            </a:fld>
            <a:endParaRPr lang="nl-BE" dirty="0"/>
          </a:p>
        </p:txBody>
      </p:sp>
      <p:sp>
        <p:nvSpPr>
          <p:cNvPr id="10" name="Tijdelijke aanduiding voor titel 1">
            <a:extLst>
              <a:ext uri="{FF2B5EF4-FFF2-40B4-BE49-F238E27FC236}">
                <a16:creationId xmlns:a16="http://schemas.microsoft.com/office/drawing/2014/main" id="{611503BC-D737-7A43-85AB-DDD34B6714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21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BE" dirty="0"/>
          </a:p>
        </p:txBody>
      </p:sp>
      <p:sp>
        <p:nvSpPr>
          <p:cNvPr id="12" name="Content Placeholder 6">
            <a:extLst>
              <a:ext uri="{FF2B5EF4-FFF2-40B4-BE49-F238E27FC236}">
                <a16:creationId xmlns:a16="http://schemas.microsoft.com/office/drawing/2014/main" id="{CBA31BAC-B89A-A147-BB7F-EAA91B5798B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1" y="1173892"/>
            <a:ext cx="10515600" cy="4670854"/>
          </a:xfrm>
        </p:spPr>
        <p:txBody>
          <a:bodyPr/>
          <a:lstStyle>
            <a:lvl1pPr marL="342891" indent="-342891">
              <a:buClr>
                <a:srgbClr val="2F306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1pPr>
            <a:lvl2pPr marL="742932" indent="-285744">
              <a:buClr>
                <a:srgbClr val="2F306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2pPr>
            <a:lvl3pPr marL="1200121" indent="-285744">
              <a:buClr>
                <a:srgbClr val="2F306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3pPr>
            <a:lvl4pPr marL="1657309" indent="-285744">
              <a:buClr>
                <a:srgbClr val="2F306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65867595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- red + small 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hoek 7">
            <a:extLst>
              <a:ext uri="{FF2B5EF4-FFF2-40B4-BE49-F238E27FC236}">
                <a16:creationId xmlns:a16="http://schemas.microsoft.com/office/drawing/2014/main" id="{DA42699A-B088-BC4F-8735-1C182D0EB99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30000"/>
                  <a:lumOff val="70000"/>
                </a:schemeClr>
              </a:gs>
              <a:gs pos="0">
                <a:srgbClr val="B51E37"/>
              </a:gs>
              <a:gs pos="100000">
                <a:srgbClr val="D9214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800"/>
          </a:p>
        </p:txBody>
      </p:sp>
      <p:pic>
        <p:nvPicPr>
          <p:cNvPr id="13" name="Afbeelding 12">
            <a:extLst>
              <a:ext uri="{FF2B5EF4-FFF2-40B4-BE49-F238E27FC236}">
                <a16:creationId xmlns:a16="http://schemas.microsoft.com/office/drawing/2014/main" id="{987B4998-447F-AC49-AF35-A12367757C2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9439" y="5996844"/>
            <a:ext cx="553427" cy="553427"/>
          </a:xfrm>
          <a:prstGeom prst="rect">
            <a:avLst/>
          </a:prstGeom>
        </p:spPr>
      </p:pic>
      <p:cxnSp>
        <p:nvCxnSpPr>
          <p:cNvPr id="9" name="Rechte verbindingslijn 8">
            <a:extLst>
              <a:ext uri="{FF2B5EF4-FFF2-40B4-BE49-F238E27FC236}">
                <a16:creationId xmlns:a16="http://schemas.microsoft.com/office/drawing/2014/main" id="{84624729-45E0-6046-8488-E9C05374F8FA}"/>
              </a:ext>
            </a:extLst>
          </p:cNvPr>
          <p:cNvCxnSpPr>
            <a:cxnSpLocks/>
          </p:cNvCxnSpPr>
          <p:nvPr userDrawn="1"/>
        </p:nvCxnSpPr>
        <p:spPr>
          <a:xfrm>
            <a:off x="633727" y="365127"/>
            <a:ext cx="0" cy="457377"/>
          </a:xfrm>
          <a:prstGeom prst="line">
            <a:avLst/>
          </a:prstGeom>
          <a:ln>
            <a:solidFill>
              <a:srgbClr val="2F30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jdelijke aanduiding voor afbeelding 2">
            <a:extLst>
              <a:ext uri="{FF2B5EF4-FFF2-40B4-BE49-F238E27FC236}">
                <a16:creationId xmlns:a16="http://schemas.microsoft.com/office/drawing/2014/main" id="{567DEBFD-5D9B-3D40-89FE-634F999EF43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3413" y="1186834"/>
            <a:ext cx="4901752" cy="44989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nl-BE" dirty="0"/>
          </a:p>
        </p:txBody>
      </p:sp>
      <p:sp>
        <p:nvSpPr>
          <p:cNvPr id="10" name="Tijdelijke aanduiding voor dianummer 5">
            <a:extLst>
              <a:ext uri="{FF2B5EF4-FFF2-40B4-BE49-F238E27FC236}">
                <a16:creationId xmlns:a16="http://schemas.microsoft.com/office/drawing/2014/main" id="{5F4C1BD9-2658-F043-9F37-F661088E41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7843" y="6165282"/>
            <a:ext cx="608691" cy="38498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02CDA5F-2C9A-F84F-8091-73FF84168B17}" type="slidenum">
              <a:rPr lang="nl-BE" smtClean="0"/>
              <a:pPr/>
              <a:t>‹#›</a:t>
            </a:fld>
            <a:endParaRPr lang="nl-BE" dirty="0"/>
          </a:p>
        </p:txBody>
      </p:sp>
      <p:sp>
        <p:nvSpPr>
          <p:cNvPr id="15" name="Content Placeholder 6">
            <a:extLst>
              <a:ext uri="{FF2B5EF4-FFF2-40B4-BE49-F238E27FC236}">
                <a16:creationId xmlns:a16="http://schemas.microsoft.com/office/drawing/2014/main" id="{FE4BDB75-9228-BC4E-B535-66BDF9A8FEE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815585" y="1173892"/>
            <a:ext cx="5538217" cy="4511914"/>
          </a:xfrm>
        </p:spPr>
        <p:txBody>
          <a:bodyPr/>
          <a:lstStyle>
            <a:lvl1pPr marL="342891" indent="-342891">
              <a:buClr>
                <a:srgbClr val="2F306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1pPr>
            <a:lvl2pPr marL="742932" indent="-285744">
              <a:buClr>
                <a:srgbClr val="2F306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2pPr>
            <a:lvl3pPr marL="1200121" indent="-285744">
              <a:buClr>
                <a:srgbClr val="2F306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3pPr>
            <a:lvl4pPr marL="1657309" indent="-285744">
              <a:buClr>
                <a:srgbClr val="2F306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</p:txBody>
      </p:sp>
      <p:sp>
        <p:nvSpPr>
          <p:cNvPr id="16" name="Tijdelijke aanduiding voor titel 1">
            <a:extLst>
              <a:ext uri="{FF2B5EF4-FFF2-40B4-BE49-F238E27FC236}">
                <a16:creationId xmlns:a16="http://schemas.microsoft.com/office/drawing/2014/main" id="{37EAF52A-2D1E-5C44-B79A-92205B11A1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21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90711384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slide - red + small 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hoek 7">
            <a:extLst>
              <a:ext uri="{FF2B5EF4-FFF2-40B4-BE49-F238E27FC236}">
                <a16:creationId xmlns:a16="http://schemas.microsoft.com/office/drawing/2014/main" id="{276959F3-999C-384B-8185-F72DDB69494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30000"/>
                  <a:lumOff val="70000"/>
                </a:schemeClr>
              </a:gs>
              <a:gs pos="0">
                <a:srgbClr val="B51E37"/>
              </a:gs>
              <a:gs pos="100000">
                <a:srgbClr val="D9214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800"/>
          </a:p>
        </p:txBody>
      </p:sp>
      <p:pic>
        <p:nvPicPr>
          <p:cNvPr id="13" name="Afbeelding 12">
            <a:extLst>
              <a:ext uri="{FF2B5EF4-FFF2-40B4-BE49-F238E27FC236}">
                <a16:creationId xmlns:a16="http://schemas.microsoft.com/office/drawing/2014/main" id="{987B4998-447F-AC49-AF35-A12367757C2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9439" y="5996844"/>
            <a:ext cx="553427" cy="553427"/>
          </a:xfrm>
          <a:prstGeom prst="rect">
            <a:avLst/>
          </a:prstGeom>
        </p:spPr>
      </p:pic>
      <p:cxnSp>
        <p:nvCxnSpPr>
          <p:cNvPr id="9" name="Rechte verbindingslijn 8">
            <a:extLst>
              <a:ext uri="{FF2B5EF4-FFF2-40B4-BE49-F238E27FC236}">
                <a16:creationId xmlns:a16="http://schemas.microsoft.com/office/drawing/2014/main" id="{84624729-45E0-6046-8488-E9C05374F8FA}"/>
              </a:ext>
            </a:extLst>
          </p:cNvPr>
          <p:cNvCxnSpPr>
            <a:cxnSpLocks/>
          </p:cNvCxnSpPr>
          <p:nvPr userDrawn="1"/>
        </p:nvCxnSpPr>
        <p:spPr>
          <a:xfrm>
            <a:off x="633727" y="365127"/>
            <a:ext cx="0" cy="457377"/>
          </a:xfrm>
          <a:prstGeom prst="line">
            <a:avLst/>
          </a:prstGeom>
          <a:ln>
            <a:solidFill>
              <a:srgbClr val="2F30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jdelijke aanduiding voor dianummer 5">
            <a:extLst>
              <a:ext uri="{FF2B5EF4-FFF2-40B4-BE49-F238E27FC236}">
                <a16:creationId xmlns:a16="http://schemas.microsoft.com/office/drawing/2014/main" id="{5F4C1BD9-2658-F043-9F37-F661088E41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7843" y="6165282"/>
            <a:ext cx="608691" cy="38498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02CDA5F-2C9A-F84F-8091-73FF84168B17}" type="slidenum">
              <a:rPr lang="nl-BE" smtClean="0"/>
              <a:pPr/>
              <a:t>‹#›</a:t>
            </a:fld>
            <a:endParaRPr lang="nl-BE" dirty="0"/>
          </a:p>
        </p:txBody>
      </p:sp>
      <p:sp>
        <p:nvSpPr>
          <p:cNvPr id="12" name="Tijdelijke aanduiding voor afbeelding 11">
            <a:extLst>
              <a:ext uri="{FF2B5EF4-FFF2-40B4-BE49-F238E27FC236}">
                <a16:creationId xmlns:a16="http://schemas.microsoft.com/office/drawing/2014/main" id="{12BAA669-22AD-C042-B02E-2B373365CE9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214989" y="1199786"/>
            <a:ext cx="4022793" cy="4504354"/>
          </a:xfrm>
          <a:custGeom>
            <a:avLst/>
            <a:gdLst>
              <a:gd name="connsiteX0" fmla="*/ 1839553 w 4519683"/>
              <a:gd name="connsiteY0" fmla="*/ 636 h 5060726"/>
              <a:gd name="connsiteX1" fmla="*/ 3527085 w 4519683"/>
              <a:gd name="connsiteY1" fmla="*/ 945310 h 5060726"/>
              <a:gd name="connsiteX2" fmla="*/ 3539024 w 4519683"/>
              <a:gd name="connsiteY2" fmla="*/ 968632 h 5060726"/>
              <a:gd name="connsiteX3" fmla="*/ 3540167 w 4519683"/>
              <a:gd name="connsiteY3" fmla="*/ 967972 h 5060726"/>
              <a:gd name="connsiteX4" fmla="*/ 4243704 w 4519683"/>
              <a:gd name="connsiteY4" fmla="*/ 2186534 h 5060726"/>
              <a:gd name="connsiteX5" fmla="*/ 4241739 w 4519683"/>
              <a:gd name="connsiteY5" fmla="*/ 2187669 h 5060726"/>
              <a:gd name="connsiteX6" fmla="*/ 4266158 w 4519683"/>
              <a:gd name="connsiteY6" fmla="*/ 2225428 h 5060726"/>
              <a:gd name="connsiteX7" fmla="*/ 3574374 w 4519683"/>
              <a:gd name="connsiteY7" fmla="*/ 4807200 h 5060726"/>
              <a:gd name="connsiteX8" fmla="*/ 992602 w 4519683"/>
              <a:gd name="connsiteY8" fmla="*/ 4115417 h 5060726"/>
              <a:gd name="connsiteX9" fmla="*/ 972111 w 4519683"/>
              <a:gd name="connsiteY9" fmla="*/ 4075389 h 5060726"/>
              <a:gd name="connsiteX10" fmla="*/ 970147 w 4519683"/>
              <a:gd name="connsiteY10" fmla="*/ 4076523 h 5060726"/>
              <a:gd name="connsiteX11" fmla="*/ 266610 w 4519683"/>
              <a:gd name="connsiteY11" fmla="*/ 2857962 h 5060726"/>
              <a:gd name="connsiteX12" fmla="*/ 267755 w 4519683"/>
              <a:gd name="connsiteY12" fmla="*/ 2857301 h 5060726"/>
              <a:gd name="connsiteX13" fmla="*/ 253527 w 4519683"/>
              <a:gd name="connsiteY13" fmla="*/ 2835300 h 5060726"/>
              <a:gd name="connsiteX14" fmla="*/ 945311 w 4519683"/>
              <a:gd name="connsiteY14" fmla="*/ 266778 h 5060726"/>
              <a:gd name="connsiteX15" fmla="*/ 1839553 w 4519683"/>
              <a:gd name="connsiteY15" fmla="*/ 636 h 5060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519683" h="5060726">
                <a:moveTo>
                  <a:pt x="1839553" y="636"/>
                </a:moveTo>
                <a:cubicBezTo>
                  <a:pt x="2509803" y="-16772"/>
                  <a:pt x="3168275" y="323832"/>
                  <a:pt x="3527085" y="945310"/>
                </a:cubicBezTo>
                <a:lnTo>
                  <a:pt x="3539024" y="968632"/>
                </a:lnTo>
                <a:lnTo>
                  <a:pt x="3540167" y="967972"/>
                </a:lnTo>
                <a:lnTo>
                  <a:pt x="4243704" y="2186534"/>
                </a:lnTo>
                <a:lnTo>
                  <a:pt x="4241739" y="2187669"/>
                </a:lnTo>
                <a:lnTo>
                  <a:pt x="4266158" y="2225428"/>
                </a:lnTo>
                <a:cubicBezTo>
                  <a:pt x="4788064" y="3129395"/>
                  <a:pt x="4478341" y="4285295"/>
                  <a:pt x="3574374" y="4807200"/>
                </a:cubicBezTo>
                <a:cubicBezTo>
                  <a:pt x="2670407" y="5329106"/>
                  <a:pt x="1514508" y="5019384"/>
                  <a:pt x="992602" y="4115417"/>
                </a:cubicBezTo>
                <a:lnTo>
                  <a:pt x="972111" y="4075389"/>
                </a:lnTo>
                <a:lnTo>
                  <a:pt x="970147" y="4076523"/>
                </a:lnTo>
                <a:lnTo>
                  <a:pt x="266610" y="2857962"/>
                </a:lnTo>
                <a:lnTo>
                  <a:pt x="267755" y="2857301"/>
                </a:lnTo>
                <a:lnTo>
                  <a:pt x="253527" y="2835300"/>
                </a:lnTo>
                <a:cubicBezTo>
                  <a:pt x="-268380" y="1931332"/>
                  <a:pt x="41343" y="788684"/>
                  <a:pt x="945311" y="266778"/>
                </a:cubicBezTo>
                <a:cubicBezTo>
                  <a:pt x="1227801" y="103682"/>
                  <a:pt x="1534894" y="8548"/>
                  <a:pt x="1839553" y="636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nl-BE" dirty="0"/>
          </a:p>
        </p:txBody>
      </p:sp>
      <p:sp>
        <p:nvSpPr>
          <p:cNvPr id="15" name="Tijdelijke aanduiding voor titel 1">
            <a:extLst>
              <a:ext uri="{FF2B5EF4-FFF2-40B4-BE49-F238E27FC236}">
                <a16:creationId xmlns:a16="http://schemas.microsoft.com/office/drawing/2014/main" id="{AA8ADFA7-402D-A843-BBF6-4D17667203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21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BE" dirty="0"/>
          </a:p>
        </p:txBody>
      </p:sp>
      <p:sp>
        <p:nvSpPr>
          <p:cNvPr id="16" name="Content Placeholder 6">
            <a:extLst>
              <a:ext uri="{FF2B5EF4-FFF2-40B4-BE49-F238E27FC236}">
                <a16:creationId xmlns:a16="http://schemas.microsoft.com/office/drawing/2014/main" id="{F27D9666-0089-724E-AEC1-47BDC6012C4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815585" y="1173892"/>
            <a:ext cx="5538217" cy="4511914"/>
          </a:xfrm>
        </p:spPr>
        <p:txBody>
          <a:bodyPr/>
          <a:lstStyle>
            <a:lvl1pPr marL="342891" indent="-342891">
              <a:buClr>
                <a:srgbClr val="2F306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1pPr>
            <a:lvl2pPr marL="742932" indent="-285744">
              <a:buClr>
                <a:srgbClr val="2F306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2pPr>
            <a:lvl3pPr marL="1200121" indent="-285744">
              <a:buClr>
                <a:srgbClr val="2F306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3pPr>
            <a:lvl4pPr marL="1657309" indent="-285744">
              <a:buClr>
                <a:srgbClr val="2F306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9541158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able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hoek 6">
            <a:extLst>
              <a:ext uri="{FF2B5EF4-FFF2-40B4-BE49-F238E27FC236}">
                <a16:creationId xmlns:a16="http://schemas.microsoft.com/office/drawing/2014/main" id="{E3F0A4AE-6D8C-9342-B13D-DF4B51590C8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30000"/>
                  <a:lumOff val="70000"/>
                </a:schemeClr>
              </a:gs>
              <a:gs pos="0">
                <a:srgbClr val="2F3061"/>
              </a:gs>
              <a:gs pos="100000">
                <a:srgbClr val="31317A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80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99EB90E-0BFF-B549-9684-8EBCAE1567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48551" y="501652"/>
            <a:ext cx="9005227" cy="618385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Content </a:t>
            </a:r>
            <a:r>
              <a:rPr lang="nl-NL" dirty="0" err="1"/>
              <a:t>table</a:t>
            </a:r>
            <a:endParaRPr lang="nl-BE" dirty="0"/>
          </a:p>
        </p:txBody>
      </p:sp>
      <p:cxnSp>
        <p:nvCxnSpPr>
          <p:cNvPr id="10" name="Rechte verbindingslijn 9">
            <a:extLst>
              <a:ext uri="{FF2B5EF4-FFF2-40B4-BE49-F238E27FC236}">
                <a16:creationId xmlns:a16="http://schemas.microsoft.com/office/drawing/2014/main" id="{AA0D6623-15E9-3247-812E-5F50666937E9}"/>
              </a:ext>
            </a:extLst>
          </p:cNvPr>
          <p:cNvCxnSpPr/>
          <p:nvPr userDrawn="1"/>
        </p:nvCxnSpPr>
        <p:spPr>
          <a:xfrm>
            <a:off x="1695707" y="489859"/>
            <a:ext cx="0" cy="5866493"/>
          </a:xfrm>
          <a:prstGeom prst="line">
            <a:avLst/>
          </a:prstGeom>
          <a:ln>
            <a:solidFill>
              <a:srgbClr val="C9FF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Afbeelding 10">
            <a:extLst>
              <a:ext uri="{FF2B5EF4-FFF2-40B4-BE49-F238E27FC236}">
                <a16:creationId xmlns:a16="http://schemas.microsoft.com/office/drawing/2014/main" id="{275CE3A1-463A-4744-922D-46436F536A9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53777" y="5996844"/>
            <a:ext cx="553427" cy="553427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4F8141D-0153-5641-A6B9-89E68870656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347914" y="1322390"/>
            <a:ext cx="9005887" cy="4003675"/>
          </a:xfrm>
        </p:spPr>
        <p:txBody>
          <a:bodyPr/>
          <a:lstStyle>
            <a:lvl1pPr marL="342891" indent="-342891">
              <a:buClr>
                <a:srgbClr val="C9FFC9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1pPr>
            <a:lvl2pPr marL="742932" indent="-285744">
              <a:buClr>
                <a:srgbClr val="C9FFC9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2pPr>
            <a:lvl3pPr marL="1200121" indent="-285744">
              <a:buClr>
                <a:srgbClr val="C9FFC9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3pPr>
            <a:lvl4pPr marL="1657309" indent="-285744">
              <a:buClr>
                <a:srgbClr val="C9FFC9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086502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- red + catego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hthoek 7">
            <a:extLst>
              <a:ext uri="{FF2B5EF4-FFF2-40B4-BE49-F238E27FC236}">
                <a16:creationId xmlns:a16="http://schemas.microsoft.com/office/drawing/2014/main" id="{38561791-F2D8-9543-8579-D5512AB1335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30000"/>
                  <a:lumOff val="70000"/>
                </a:schemeClr>
              </a:gs>
              <a:gs pos="0">
                <a:srgbClr val="B51E37"/>
              </a:gs>
              <a:gs pos="100000">
                <a:srgbClr val="D9214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800"/>
          </a:p>
        </p:txBody>
      </p:sp>
      <p:pic>
        <p:nvPicPr>
          <p:cNvPr id="13" name="Afbeelding 12">
            <a:extLst>
              <a:ext uri="{FF2B5EF4-FFF2-40B4-BE49-F238E27FC236}">
                <a16:creationId xmlns:a16="http://schemas.microsoft.com/office/drawing/2014/main" id="{987B4998-447F-AC49-AF35-A12367757C2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9439" y="5996844"/>
            <a:ext cx="553427" cy="553427"/>
          </a:xfrm>
          <a:prstGeom prst="rect">
            <a:avLst/>
          </a:prstGeom>
        </p:spPr>
      </p:pic>
      <p:cxnSp>
        <p:nvCxnSpPr>
          <p:cNvPr id="9" name="Rechte verbindingslijn 8">
            <a:extLst>
              <a:ext uri="{FF2B5EF4-FFF2-40B4-BE49-F238E27FC236}">
                <a16:creationId xmlns:a16="http://schemas.microsoft.com/office/drawing/2014/main" id="{84624729-45E0-6046-8488-E9C05374F8FA}"/>
              </a:ext>
            </a:extLst>
          </p:cNvPr>
          <p:cNvCxnSpPr>
            <a:cxnSpLocks/>
          </p:cNvCxnSpPr>
          <p:nvPr userDrawn="1"/>
        </p:nvCxnSpPr>
        <p:spPr>
          <a:xfrm>
            <a:off x="633727" y="365127"/>
            <a:ext cx="0" cy="457377"/>
          </a:xfrm>
          <a:prstGeom prst="line">
            <a:avLst/>
          </a:prstGeom>
          <a:ln>
            <a:solidFill>
              <a:srgbClr val="2F30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jdelijke aanduiding voor inhoud 2">
            <a:extLst>
              <a:ext uri="{FF2B5EF4-FFF2-40B4-BE49-F238E27FC236}">
                <a16:creationId xmlns:a16="http://schemas.microsoft.com/office/drawing/2014/main" id="{A286BB7F-7820-F34F-994A-D32C7BC70C3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283626" y="4038501"/>
            <a:ext cx="2006600" cy="1217478"/>
          </a:xfrm>
          <a:prstGeom prst="rect">
            <a:avLst/>
          </a:prstGeom>
        </p:spPr>
        <p:txBody>
          <a:bodyPr/>
          <a:lstStyle>
            <a:lvl1pPr marL="0" indent="0">
              <a:buClr>
                <a:srgbClr val="B51C36"/>
              </a:buClr>
              <a:buNone/>
              <a:defRPr>
                <a:solidFill>
                  <a:schemeClr val="bg1"/>
                </a:solidFill>
              </a:defRPr>
            </a:lvl1pPr>
            <a:lvl2pPr marL="457189" indent="0" algn="l">
              <a:buClr>
                <a:srgbClr val="B51C36"/>
              </a:buClr>
              <a:buFontTx/>
              <a:buNone/>
              <a:defRPr>
                <a:solidFill>
                  <a:srgbClr val="2F3061"/>
                </a:solidFill>
              </a:defRPr>
            </a:lvl2pPr>
            <a:lvl3pPr>
              <a:buClr>
                <a:srgbClr val="B51C36"/>
              </a:buClr>
              <a:defRPr>
                <a:solidFill>
                  <a:srgbClr val="2F3061"/>
                </a:solidFill>
              </a:defRPr>
            </a:lvl3pPr>
            <a:lvl4pPr>
              <a:buClr>
                <a:srgbClr val="B51C36"/>
              </a:buClr>
              <a:defRPr>
                <a:solidFill>
                  <a:srgbClr val="2F3061"/>
                </a:solidFill>
              </a:defRPr>
            </a:lvl4pPr>
            <a:lvl5pPr>
              <a:buClr>
                <a:srgbClr val="B51C36"/>
              </a:buClr>
              <a:defRPr>
                <a:solidFill>
                  <a:srgbClr val="2F3061"/>
                </a:solidFill>
              </a:defRPr>
            </a:lvl5pPr>
          </a:lstStyle>
          <a:p>
            <a:pPr lvl="0"/>
            <a:r>
              <a:rPr lang="nl-NL" dirty="0"/>
              <a:t>Second level
</a:t>
            </a:r>
          </a:p>
        </p:txBody>
      </p:sp>
      <p:sp>
        <p:nvSpPr>
          <p:cNvPr id="16" name="Tijdelijke aanduiding voor inhoud 2">
            <a:extLst>
              <a:ext uri="{FF2B5EF4-FFF2-40B4-BE49-F238E27FC236}">
                <a16:creationId xmlns:a16="http://schemas.microsoft.com/office/drawing/2014/main" id="{9CB45280-B361-5241-928A-1A17E14C877C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3965866" y="4038501"/>
            <a:ext cx="2006600" cy="1217478"/>
          </a:xfrm>
          <a:prstGeom prst="rect">
            <a:avLst/>
          </a:prstGeom>
        </p:spPr>
        <p:txBody>
          <a:bodyPr/>
          <a:lstStyle>
            <a:lvl1pPr marL="0" indent="0">
              <a:buClr>
                <a:srgbClr val="B51C36"/>
              </a:buClr>
              <a:buNone/>
              <a:defRPr>
                <a:solidFill>
                  <a:schemeClr val="bg1"/>
                </a:solidFill>
              </a:defRPr>
            </a:lvl1pPr>
            <a:lvl2pPr marL="457189" indent="0" algn="l">
              <a:buClr>
                <a:srgbClr val="B51C36"/>
              </a:buClr>
              <a:buFontTx/>
              <a:buNone/>
              <a:defRPr>
                <a:solidFill>
                  <a:srgbClr val="2F3061"/>
                </a:solidFill>
              </a:defRPr>
            </a:lvl2pPr>
            <a:lvl3pPr>
              <a:buClr>
                <a:srgbClr val="B51C36"/>
              </a:buClr>
              <a:defRPr>
                <a:solidFill>
                  <a:srgbClr val="2F3061"/>
                </a:solidFill>
              </a:defRPr>
            </a:lvl3pPr>
            <a:lvl4pPr>
              <a:buClr>
                <a:srgbClr val="B51C36"/>
              </a:buClr>
              <a:defRPr>
                <a:solidFill>
                  <a:srgbClr val="2F3061"/>
                </a:solidFill>
              </a:defRPr>
            </a:lvl4pPr>
            <a:lvl5pPr>
              <a:buClr>
                <a:srgbClr val="B51C36"/>
              </a:buClr>
              <a:defRPr>
                <a:solidFill>
                  <a:srgbClr val="2F3061"/>
                </a:solidFill>
              </a:defRPr>
            </a:lvl5pPr>
          </a:lstStyle>
          <a:p>
            <a:pPr lvl="0"/>
            <a:r>
              <a:rPr lang="nl-NL" dirty="0"/>
              <a:t>Second level
</a:t>
            </a:r>
          </a:p>
        </p:txBody>
      </p:sp>
      <p:sp>
        <p:nvSpPr>
          <p:cNvPr id="17" name="Tijdelijke aanduiding voor inhoud 2">
            <a:extLst>
              <a:ext uri="{FF2B5EF4-FFF2-40B4-BE49-F238E27FC236}">
                <a16:creationId xmlns:a16="http://schemas.microsoft.com/office/drawing/2014/main" id="{950784BF-44E7-D140-A7C2-C8A216B844A2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6684682" y="4038501"/>
            <a:ext cx="2006600" cy="1217478"/>
          </a:xfrm>
          <a:prstGeom prst="rect">
            <a:avLst/>
          </a:prstGeom>
        </p:spPr>
        <p:txBody>
          <a:bodyPr/>
          <a:lstStyle>
            <a:lvl1pPr marL="0" indent="0">
              <a:buClr>
                <a:srgbClr val="B51C36"/>
              </a:buClr>
              <a:buNone/>
              <a:defRPr>
                <a:solidFill>
                  <a:schemeClr val="bg1"/>
                </a:solidFill>
              </a:defRPr>
            </a:lvl1pPr>
            <a:lvl2pPr marL="457189" indent="0" algn="l">
              <a:buClr>
                <a:srgbClr val="B51C36"/>
              </a:buClr>
              <a:buFontTx/>
              <a:buNone/>
              <a:defRPr>
                <a:solidFill>
                  <a:srgbClr val="2F3061"/>
                </a:solidFill>
              </a:defRPr>
            </a:lvl2pPr>
            <a:lvl3pPr>
              <a:buClr>
                <a:srgbClr val="B51C36"/>
              </a:buClr>
              <a:defRPr>
                <a:solidFill>
                  <a:srgbClr val="2F3061"/>
                </a:solidFill>
              </a:defRPr>
            </a:lvl3pPr>
            <a:lvl4pPr>
              <a:buClr>
                <a:srgbClr val="B51C36"/>
              </a:buClr>
              <a:defRPr>
                <a:solidFill>
                  <a:srgbClr val="2F3061"/>
                </a:solidFill>
              </a:defRPr>
            </a:lvl4pPr>
            <a:lvl5pPr>
              <a:buClr>
                <a:srgbClr val="B51C36"/>
              </a:buClr>
              <a:defRPr>
                <a:solidFill>
                  <a:srgbClr val="2F3061"/>
                </a:solidFill>
              </a:defRPr>
            </a:lvl5pPr>
          </a:lstStyle>
          <a:p>
            <a:pPr lvl="0"/>
            <a:r>
              <a:rPr lang="nl-NL" dirty="0"/>
              <a:t>Second level
</a:t>
            </a:r>
          </a:p>
        </p:txBody>
      </p:sp>
      <p:sp>
        <p:nvSpPr>
          <p:cNvPr id="18" name="Tijdelijke aanduiding voor dianummer 5">
            <a:extLst>
              <a:ext uri="{FF2B5EF4-FFF2-40B4-BE49-F238E27FC236}">
                <a16:creationId xmlns:a16="http://schemas.microsoft.com/office/drawing/2014/main" id="{5F035FD1-3EB3-FF42-B93D-E3FDF0E4B0B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447843" y="6165282"/>
            <a:ext cx="608691" cy="38498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02CDA5F-2C9A-F84F-8091-73FF84168B17}" type="slidenum">
              <a:rPr lang="nl-BE" smtClean="0"/>
              <a:pPr/>
              <a:t>‹#›</a:t>
            </a:fld>
            <a:endParaRPr lang="nl-BE" dirty="0"/>
          </a:p>
        </p:txBody>
      </p:sp>
      <p:sp>
        <p:nvSpPr>
          <p:cNvPr id="14" name="Tijdelijke aanduiding voor afbeelding 13">
            <a:extLst>
              <a:ext uri="{FF2B5EF4-FFF2-40B4-BE49-F238E27FC236}">
                <a16:creationId xmlns:a16="http://schemas.microsoft.com/office/drawing/2014/main" id="{68051900-96B1-D74F-918B-43E202BFCF0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58782" y="1668157"/>
            <a:ext cx="1906052" cy="2134222"/>
          </a:xfrm>
          <a:custGeom>
            <a:avLst/>
            <a:gdLst>
              <a:gd name="connsiteX0" fmla="*/ 1839553 w 4519683"/>
              <a:gd name="connsiteY0" fmla="*/ 636 h 5060726"/>
              <a:gd name="connsiteX1" fmla="*/ 3527085 w 4519683"/>
              <a:gd name="connsiteY1" fmla="*/ 945310 h 5060726"/>
              <a:gd name="connsiteX2" fmla="*/ 3539024 w 4519683"/>
              <a:gd name="connsiteY2" fmla="*/ 968632 h 5060726"/>
              <a:gd name="connsiteX3" fmla="*/ 3540167 w 4519683"/>
              <a:gd name="connsiteY3" fmla="*/ 967972 h 5060726"/>
              <a:gd name="connsiteX4" fmla="*/ 4243704 w 4519683"/>
              <a:gd name="connsiteY4" fmla="*/ 2186534 h 5060726"/>
              <a:gd name="connsiteX5" fmla="*/ 4241739 w 4519683"/>
              <a:gd name="connsiteY5" fmla="*/ 2187669 h 5060726"/>
              <a:gd name="connsiteX6" fmla="*/ 4266158 w 4519683"/>
              <a:gd name="connsiteY6" fmla="*/ 2225428 h 5060726"/>
              <a:gd name="connsiteX7" fmla="*/ 3574374 w 4519683"/>
              <a:gd name="connsiteY7" fmla="*/ 4807200 h 5060726"/>
              <a:gd name="connsiteX8" fmla="*/ 992602 w 4519683"/>
              <a:gd name="connsiteY8" fmla="*/ 4115417 h 5060726"/>
              <a:gd name="connsiteX9" fmla="*/ 972111 w 4519683"/>
              <a:gd name="connsiteY9" fmla="*/ 4075389 h 5060726"/>
              <a:gd name="connsiteX10" fmla="*/ 970147 w 4519683"/>
              <a:gd name="connsiteY10" fmla="*/ 4076523 h 5060726"/>
              <a:gd name="connsiteX11" fmla="*/ 266610 w 4519683"/>
              <a:gd name="connsiteY11" fmla="*/ 2857962 h 5060726"/>
              <a:gd name="connsiteX12" fmla="*/ 267755 w 4519683"/>
              <a:gd name="connsiteY12" fmla="*/ 2857301 h 5060726"/>
              <a:gd name="connsiteX13" fmla="*/ 253527 w 4519683"/>
              <a:gd name="connsiteY13" fmla="*/ 2835300 h 5060726"/>
              <a:gd name="connsiteX14" fmla="*/ 945311 w 4519683"/>
              <a:gd name="connsiteY14" fmla="*/ 266778 h 5060726"/>
              <a:gd name="connsiteX15" fmla="*/ 1839553 w 4519683"/>
              <a:gd name="connsiteY15" fmla="*/ 636 h 5060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519683" h="5060726">
                <a:moveTo>
                  <a:pt x="1839553" y="636"/>
                </a:moveTo>
                <a:cubicBezTo>
                  <a:pt x="2509803" y="-16772"/>
                  <a:pt x="3168275" y="323832"/>
                  <a:pt x="3527085" y="945310"/>
                </a:cubicBezTo>
                <a:lnTo>
                  <a:pt x="3539024" y="968632"/>
                </a:lnTo>
                <a:lnTo>
                  <a:pt x="3540167" y="967972"/>
                </a:lnTo>
                <a:lnTo>
                  <a:pt x="4243704" y="2186534"/>
                </a:lnTo>
                <a:lnTo>
                  <a:pt x="4241739" y="2187669"/>
                </a:lnTo>
                <a:lnTo>
                  <a:pt x="4266158" y="2225428"/>
                </a:lnTo>
                <a:cubicBezTo>
                  <a:pt x="4788064" y="3129395"/>
                  <a:pt x="4478341" y="4285295"/>
                  <a:pt x="3574374" y="4807200"/>
                </a:cubicBezTo>
                <a:cubicBezTo>
                  <a:pt x="2670407" y="5329106"/>
                  <a:pt x="1514508" y="5019384"/>
                  <a:pt x="992602" y="4115417"/>
                </a:cubicBezTo>
                <a:lnTo>
                  <a:pt x="972111" y="4075389"/>
                </a:lnTo>
                <a:lnTo>
                  <a:pt x="970147" y="4076523"/>
                </a:lnTo>
                <a:lnTo>
                  <a:pt x="266610" y="2857962"/>
                </a:lnTo>
                <a:lnTo>
                  <a:pt x="267755" y="2857301"/>
                </a:lnTo>
                <a:lnTo>
                  <a:pt x="253527" y="2835300"/>
                </a:lnTo>
                <a:cubicBezTo>
                  <a:pt x="-268380" y="1931332"/>
                  <a:pt x="41343" y="788684"/>
                  <a:pt x="945311" y="266778"/>
                </a:cubicBezTo>
                <a:cubicBezTo>
                  <a:pt x="1227801" y="103682"/>
                  <a:pt x="1534894" y="8548"/>
                  <a:pt x="1839553" y="636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nl-BE" dirty="0"/>
          </a:p>
        </p:txBody>
      </p:sp>
      <p:sp>
        <p:nvSpPr>
          <p:cNvPr id="19" name="Tijdelijke aanduiding voor afbeelding 18">
            <a:extLst>
              <a:ext uri="{FF2B5EF4-FFF2-40B4-BE49-F238E27FC236}">
                <a16:creationId xmlns:a16="http://schemas.microsoft.com/office/drawing/2014/main" id="{699D2790-8A45-EF44-BB20-3BC42B55563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014300" y="1668157"/>
            <a:ext cx="1906052" cy="2134222"/>
          </a:xfrm>
          <a:custGeom>
            <a:avLst/>
            <a:gdLst>
              <a:gd name="connsiteX0" fmla="*/ 1839553 w 4519683"/>
              <a:gd name="connsiteY0" fmla="*/ 636 h 5060726"/>
              <a:gd name="connsiteX1" fmla="*/ 3527085 w 4519683"/>
              <a:gd name="connsiteY1" fmla="*/ 945310 h 5060726"/>
              <a:gd name="connsiteX2" fmla="*/ 3539024 w 4519683"/>
              <a:gd name="connsiteY2" fmla="*/ 968632 h 5060726"/>
              <a:gd name="connsiteX3" fmla="*/ 3540167 w 4519683"/>
              <a:gd name="connsiteY3" fmla="*/ 967972 h 5060726"/>
              <a:gd name="connsiteX4" fmla="*/ 4243704 w 4519683"/>
              <a:gd name="connsiteY4" fmla="*/ 2186534 h 5060726"/>
              <a:gd name="connsiteX5" fmla="*/ 4241739 w 4519683"/>
              <a:gd name="connsiteY5" fmla="*/ 2187669 h 5060726"/>
              <a:gd name="connsiteX6" fmla="*/ 4266158 w 4519683"/>
              <a:gd name="connsiteY6" fmla="*/ 2225428 h 5060726"/>
              <a:gd name="connsiteX7" fmla="*/ 3574374 w 4519683"/>
              <a:gd name="connsiteY7" fmla="*/ 4807200 h 5060726"/>
              <a:gd name="connsiteX8" fmla="*/ 992602 w 4519683"/>
              <a:gd name="connsiteY8" fmla="*/ 4115417 h 5060726"/>
              <a:gd name="connsiteX9" fmla="*/ 972111 w 4519683"/>
              <a:gd name="connsiteY9" fmla="*/ 4075389 h 5060726"/>
              <a:gd name="connsiteX10" fmla="*/ 970147 w 4519683"/>
              <a:gd name="connsiteY10" fmla="*/ 4076523 h 5060726"/>
              <a:gd name="connsiteX11" fmla="*/ 266610 w 4519683"/>
              <a:gd name="connsiteY11" fmla="*/ 2857962 h 5060726"/>
              <a:gd name="connsiteX12" fmla="*/ 267755 w 4519683"/>
              <a:gd name="connsiteY12" fmla="*/ 2857301 h 5060726"/>
              <a:gd name="connsiteX13" fmla="*/ 253527 w 4519683"/>
              <a:gd name="connsiteY13" fmla="*/ 2835300 h 5060726"/>
              <a:gd name="connsiteX14" fmla="*/ 945311 w 4519683"/>
              <a:gd name="connsiteY14" fmla="*/ 266778 h 5060726"/>
              <a:gd name="connsiteX15" fmla="*/ 1839553 w 4519683"/>
              <a:gd name="connsiteY15" fmla="*/ 636 h 5060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519683" h="5060726">
                <a:moveTo>
                  <a:pt x="1839553" y="636"/>
                </a:moveTo>
                <a:cubicBezTo>
                  <a:pt x="2509803" y="-16772"/>
                  <a:pt x="3168275" y="323832"/>
                  <a:pt x="3527085" y="945310"/>
                </a:cubicBezTo>
                <a:lnTo>
                  <a:pt x="3539024" y="968632"/>
                </a:lnTo>
                <a:lnTo>
                  <a:pt x="3540167" y="967972"/>
                </a:lnTo>
                <a:lnTo>
                  <a:pt x="4243704" y="2186534"/>
                </a:lnTo>
                <a:lnTo>
                  <a:pt x="4241739" y="2187669"/>
                </a:lnTo>
                <a:lnTo>
                  <a:pt x="4266158" y="2225428"/>
                </a:lnTo>
                <a:cubicBezTo>
                  <a:pt x="4788064" y="3129395"/>
                  <a:pt x="4478341" y="4285295"/>
                  <a:pt x="3574374" y="4807200"/>
                </a:cubicBezTo>
                <a:cubicBezTo>
                  <a:pt x="2670407" y="5329106"/>
                  <a:pt x="1514508" y="5019384"/>
                  <a:pt x="992602" y="4115417"/>
                </a:cubicBezTo>
                <a:lnTo>
                  <a:pt x="972111" y="4075389"/>
                </a:lnTo>
                <a:lnTo>
                  <a:pt x="970147" y="4076523"/>
                </a:lnTo>
                <a:lnTo>
                  <a:pt x="266610" y="2857962"/>
                </a:lnTo>
                <a:lnTo>
                  <a:pt x="267755" y="2857301"/>
                </a:lnTo>
                <a:lnTo>
                  <a:pt x="253527" y="2835300"/>
                </a:lnTo>
                <a:cubicBezTo>
                  <a:pt x="-268380" y="1931332"/>
                  <a:pt x="41343" y="788684"/>
                  <a:pt x="945311" y="266778"/>
                </a:cubicBezTo>
                <a:cubicBezTo>
                  <a:pt x="1227801" y="103682"/>
                  <a:pt x="1534894" y="8548"/>
                  <a:pt x="1839553" y="636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nl-BE" dirty="0"/>
          </a:p>
        </p:txBody>
      </p:sp>
      <p:sp>
        <p:nvSpPr>
          <p:cNvPr id="20" name="Tijdelijke aanduiding voor afbeelding 19">
            <a:extLst>
              <a:ext uri="{FF2B5EF4-FFF2-40B4-BE49-F238E27FC236}">
                <a16:creationId xmlns:a16="http://schemas.microsoft.com/office/drawing/2014/main" id="{4A95C9D1-5581-FB49-91D9-2CEE6B2016A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732448" y="1668157"/>
            <a:ext cx="1906052" cy="2134222"/>
          </a:xfrm>
          <a:custGeom>
            <a:avLst/>
            <a:gdLst>
              <a:gd name="connsiteX0" fmla="*/ 1839553 w 4519683"/>
              <a:gd name="connsiteY0" fmla="*/ 636 h 5060726"/>
              <a:gd name="connsiteX1" fmla="*/ 3527085 w 4519683"/>
              <a:gd name="connsiteY1" fmla="*/ 945310 h 5060726"/>
              <a:gd name="connsiteX2" fmla="*/ 3539024 w 4519683"/>
              <a:gd name="connsiteY2" fmla="*/ 968632 h 5060726"/>
              <a:gd name="connsiteX3" fmla="*/ 3540167 w 4519683"/>
              <a:gd name="connsiteY3" fmla="*/ 967972 h 5060726"/>
              <a:gd name="connsiteX4" fmla="*/ 4243704 w 4519683"/>
              <a:gd name="connsiteY4" fmla="*/ 2186534 h 5060726"/>
              <a:gd name="connsiteX5" fmla="*/ 4241739 w 4519683"/>
              <a:gd name="connsiteY5" fmla="*/ 2187669 h 5060726"/>
              <a:gd name="connsiteX6" fmla="*/ 4266158 w 4519683"/>
              <a:gd name="connsiteY6" fmla="*/ 2225428 h 5060726"/>
              <a:gd name="connsiteX7" fmla="*/ 3574374 w 4519683"/>
              <a:gd name="connsiteY7" fmla="*/ 4807200 h 5060726"/>
              <a:gd name="connsiteX8" fmla="*/ 992602 w 4519683"/>
              <a:gd name="connsiteY8" fmla="*/ 4115417 h 5060726"/>
              <a:gd name="connsiteX9" fmla="*/ 972111 w 4519683"/>
              <a:gd name="connsiteY9" fmla="*/ 4075389 h 5060726"/>
              <a:gd name="connsiteX10" fmla="*/ 970147 w 4519683"/>
              <a:gd name="connsiteY10" fmla="*/ 4076523 h 5060726"/>
              <a:gd name="connsiteX11" fmla="*/ 266610 w 4519683"/>
              <a:gd name="connsiteY11" fmla="*/ 2857962 h 5060726"/>
              <a:gd name="connsiteX12" fmla="*/ 267755 w 4519683"/>
              <a:gd name="connsiteY12" fmla="*/ 2857301 h 5060726"/>
              <a:gd name="connsiteX13" fmla="*/ 253527 w 4519683"/>
              <a:gd name="connsiteY13" fmla="*/ 2835300 h 5060726"/>
              <a:gd name="connsiteX14" fmla="*/ 945311 w 4519683"/>
              <a:gd name="connsiteY14" fmla="*/ 266778 h 5060726"/>
              <a:gd name="connsiteX15" fmla="*/ 1839553 w 4519683"/>
              <a:gd name="connsiteY15" fmla="*/ 636 h 5060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519683" h="5060726">
                <a:moveTo>
                  <a:pt x="1839553" y="636"/>
                </a:moveTo>
                <a:cubicBezTo>
                  <a:pt x="2509803" y="-16772"/>
                  <a:pt x="3168275" y="323832"/>
                  <a:pt x="3527085" y="945310"/>
                </a:cubicBezTo>
                <a:lnTo>
                  <a:pt x="3539024" y="968632"/>
                </a:lnTo>
                <a:lnTo>
                  <a:pt x="3540167" y="967972"/>
                </a:lnTo>
                <a:lnTo>
                  <a:pt x="4243704" y="2186534"/>
                </a:lnTo>
                <a:lnTo>
                  <a:pt x="4241739" y="2187669"/>
                </a:lnTo>
                <a:lnTo>
                  <a:pt x="4266158" y="2225428"/>
                </a:lnTo>
                <a:cubicBezTo>
                  <a:pt x="4788064" y="3129395"/>
                  <a:pt x="4478341" y="4285295"/>
                  <a:pt x="3574374" y="4807200"/>
                </a:cubicBezTo>
                <a:cubicBezTo>
                  <a:pt x="2670407" y="5329106"/>
                  <a:pt x="1514508" y="5019384"/>
                  <a:pt x="992602" y="4115417"/>
                </a:cubicBezTo>
                <a:lnTo>
                  <a:pt x="972111" y="4075389"/>
                </a:lnTo>
                <a:lnTo>
                  <a:pt x="970147" y="4076523"/>
                </a:lnTo>
                <a:lnTo>
                  <a:pt x="266610" y="2857962"/>
                </a:lnTo>
                <a:lnTo>
                  <a:pt x="267755" y="2857301"/>
                </a:lnTo>
                <a:lnTo>
                  <a:pt x="253527" y="2835300"/>
                </a:lnTo>
                <a:cubicBezTo>
                  <a:pt x="-268380" y="1931332"/>
                  <a:pt x="41343" y="788684"/>
                  <a:pt x="945311" y="266778"/>
                </a:cubicBezTo>
                <a:cubicBezTo>
                  <a:pt x="1227801" y="103682"/>
                  <a:pt x="1534894" y="8548"/>
                  <a:pt x="1839553" y="636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nl-BE" dirty="0"/>
          </a:p>
        </p:txBody>
      </p:sp>
      <p:sp>
        <p:nvSpPr>
          <p:cNvPr id="15" name="Tijdelijke aanduiding voor titel 1">
            <a:extLst>
              <a:ext uri="{FF2B5EF4-FFF2-40B4-BE49-F238E27FC236}">
                <a16:creationId xmlns:a16="http://schemas.microsoft.com/office/drawing/2014/main" id="{7E470A09-7F46-FD43-8EEA-0A654FB037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21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BE" dirty="0"/>
          </a:p>
        </p:txBody>
      </p:sp>
      <p:sp>
        <p:nvSpPr>
          <p:cNvPr id="22" name="Tijdelijke aanduiding voor inhoud 2">
            <a:extLst>
              <a:ext uri="{FF2B5EF4-FFF2-40B4-BE49-F238E27FC236}">
                <a16:creationId xmlns:a16="http://schemas.microsoft.com/office/drawing/2014/main" id="{9335354E-3ED0-4143-BB55-C00AA5E95602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9347200" y="4038501"/>
            <a:ext cx="2006600" cy="1217478"/>
          </a:xfrm>
          <a:prstGeom prst="rect">
            <a:avLst/>
          </a:prstGeom>
        </p:spPr>
        <p:txBody>
          <a:bodyPr/>
          <a:lstStyle>
            <a:lvl1pPr marL="0" indent="0">
              <a:buClr>
                <a:srgbClr val="B51C36"/>
              </a:buClr>
              <a:buNone/>
              <a:defRPr>
                <a:solidFill>
                  <a:schemeClr val="bg1"/>
                </a:solidFill>
              </a:defRPr>
            </a:lvl1pPr>
            <a:lvl2pPr marL="457189" indent="0" algn="l">
              <a:buClr>
                <a:srgbClr val="B51C36"/>
              </a:buClr>
              <a:buFontTx/>
              <a:buNone/>
              <a:defRPr>
                <a:solidFill>
                  <a:srgbClr val="2F3061"/>
                </a:solidFill>
              </a:defRPr>
            </a:lvl2pPr>
            <a:lvl3pPr>
              <a:buClr>
                <a:srgbClr val="B51C36"/>
              </a:buClr>
              <a:defRPr>
                <a:solidFill>
                  <a:srgbClr val="2F3061"/>
                </a:solidFill>
              </a:defRPr>
            </a:lvl3pPr>
            <a:lvl4pPr>
              <a:buClr>
                <a:srgbClr val="B51C36"/>
              </a:buClr>
              <a:defRPr>
                <a:solidFill>
                  <a:srgbClr val="2F3061"/>
                </a:solidFill>
              </a:defRPr>
            </a:lvl4pPr>
            <a:lvl5pPr>
              <a:buClr>
                <a:srgbClr val="B51C36"/>
              </a:buClr>
              <a:defRPr>
                <a:solidFill>
                  <a:srgbClr val="2F3061"/>
                </a:solidFill>
              </a:defRPr>
            </a:lvl5pPr>
          </a:lstStyle>
          <a:p>
            <a:pPr lvl="0"/>
            <a:r>
              <a:rPr lang="nl-NL" dirty="0"/>
              <a:t>Second level
</a:t>
            </a:r>
          </a:p>
        </p:txBody>
      </p:sp>
      <p:sp>
        <p:nvSpPr>
          <p:cNvPr id="23" name="Tijdelijke aanduiding voor afbeelding 19">
            <a:extLst>
              <a:ext uri="{FF2B5EF4-FFF2-40B4-BE49-F238E27FC236}">
                <a16:creationId xmlns:a16="http://schemas.microsoft.com/office/drawing/2014/main" id="{3499A31D-5F85-2647-A1B0-3A421214130F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9394966" y="1668157"/>
            <a:ext cx="1906052" cy="2134222"/>
          </a:xfrm>
          <a:custGeom>
            <a:avLst/>
            <a:gdLst>
              <a:gd name="connsiteX0" fmla="*/ 1839553 w 4519683"/>
              <a:gd name="connsiteY0" fmla="*/ 636 h 5060726"/>
              <a:gd name="connsiteX1" fmla="*/ 3527085 w 4519683"/>
              <a:gd name="connsiteY1" fmla="*/ 945310 h 5060726"/>
              <a:gd name="connsiteX2" fmla="*/ 3539024 w 4519683"/>
              <a:gd name="connsiteY2" fmla="*/ 968632 h 5060726"/>
              <a:gd name="connsiteX3" fmla="*/ 3540167 w 4519683"/>
              <a:gd name="connsiteY3" fmla="*/ 967972 h 5060726"/>
              <a:gd name="connsiteX4" fmla="*/ 4243704 w 4519683"/>
              <a:gd name="connsiteY4" fmla="*/ 2186534 h 5060726"/>
              <a:gd name="connsiteX5" fmla="*/ 4241739 w 4519683"/>
              <a:gd name="connsiteY5" fmla="*/ 2187669 h 5060726"/>
              <a:gd name="connsiteX6" fmla="*/ 4266158 w 4519683"/>
              <a:gd name="connsiteY6" fmla="*/ 2225428 h 5060726"/>
              <a:gd name="connsiteX7" fmla="*/ 3574374 w 4519683"/>
              <a:gd name="connsiteY7" fmla="*/ 4807200 h 5060726"/>
              <a:gd name="connsiteX8" fmla="*/ 992602 w 4519683"/>
              <a:gd name="connsiteY8" fmla="*/ 4115417 h 5060726"/>
              <a:gd name="connsiteX9" fmla="*/ 972111 w 4519683"/>
              <a:gd name="connsiteY9" fmla="*/ 4075389 h 5060726"/>
              <a:gd name="connsiteX10" fmla="*/ 970147 w 4519683"/>
              <a:gd name="connsiteY10" fmla="*/ 4076523 h 5060726"/>
              <a:gd name="connsiteX11" fmla="*/ 266610 w 4519683"/>
              <a:gd name="connsiteY11" fmla="*/ 2857962 h 5060726"/>
              <a:gd name="connsiteX12" fmla="*/ 267755 w 4519683"/>
              <a:gd name="connsiteY12" fmla="*/ 2857301 h 5060726"/>
              <a:gd name="connsiteX13" fmla="*/ 253527 w 4519683"/>
              <a:gd name="connsiteY13" fmla="*/ 2835300 h 5060726"/>
              <a:gd name="connsiteX14" fmla="*/ 945311 w 4519683"/>
              <a:gd name="connsiteY14" fmla="*/ 266778 h 5060726"/>
              <a:gd name="connsiteX15" fmla="*/ 1839553 w 4519683"/>
              <a:gd name="connsiteY15" fmla="*/ 636 h 5060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519683" h="5060726">
                <a:moveTo>
                  <a:pt x="1839553" y="636"/>
                </a:moveTo>
                <a:cubicBezTo>
                  <a:pt x="2509803" y="-16772"/>
                  <a:pt x="3168275" y="323832"/>
                  <a:pt x="3527085" y="945310"/>
                </a:cubicBezTo>
                <a:lnTo>
                  <a:pt x="3539024" y="968632"/>
                </a:lnTo>
                <a:lnTo>
                  <a:pt x="3540167" y="967972"/>
                </a:lnTo>
                <a:lnTo>
                  <a:pt x="4243704" y="2186534"/>
                </a:lnTo>
                <a:lnTo>
                  <a:pt x="4241739" y="2187669"/>
                </a:lnTo>
                <a:lnTo>
                  <a:pt x="4266158" y="2225428"/>
                </a:lnTo>
                <a:cubicBezTo>
                  <a:pt x="4788064" y="3129395"/>
                  <a:pt x="4478341" y="4285295"/>
                  <a:pt x="3574374" y="4807200"/>
                </a:cubicBezTo>
                <a:cubicBezTo>
                  <a:pt x="2670407" y="5329106"/>
                  <a:pt x="1514508" y="5019384"/>
                  <a:pt x="992602" y="4115417"/>
                </a:cubicBezTo>
                <a:lnTo>
                  <a:pt x="972111" y="4075389"/>
                </a:lnTo>
                <a:lnTo>
                  <a:pt x="970147" y="4076523"/>
                </a:lnTo>
                <a:lnTo>
                  <a:pt x="266610" y="2857962"/>
                </a:lnTo>
                <a:lnTo>
                  <a:pt x="267755" y="2857301"/>
                </a:lnTo>
                <a:lnTo>
                  <a:pt x="253527" y="2835300"/>
                </a:lnTo>
                <a:cubicBezTo>
                  <a:pt x="-268380" y="1931332"/>
                  <a:pt x="41343" y="788684"/>
                  <a:pt x="945311" y="266778"/>
                </a:cubicBezTo>
                <a:cubicBezTo>
                  <a:pt x="1227801" y="103682"/>
                  <a:pt x="1534894" y="8548"/>
                  <a:pt x="1839553" y="636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684555091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- red + small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hoek 7">
            <a:extLst>
              <a:ext uri="{FF2B5EF4-FFF2-40B4-BE49-F238E27FC236}">
                <a16:creationId xmlns:a16="http://schemas.microsoft.com/office/drawing/2014/main" id="{5F2AF9ED-415D-C745-9F84-1C2DDA50B32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30000"/>
                  <a:lumOff val="70000"/>
                </a:schemeClr>
              </a:gs>
              <a:gs pos="0">
                <a:srgbClr val="B51E37"/>
              </a:gs>
              <a:gs pos="100000">
                <a:srgbClr val="D9214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800"/>
          </a:p>
        </p:txBody>
      </p:sp>
      <p:pic>
        <p:nvPicPr>
          <p:cNvPr id="13" name="Afbeelding 12">
            <a:extLst>
              <a:ext uri="{FF2B5EF4-FFF2-40B4-BE49-F238E27FC236}">
                <a16:creationId xmlns:a16="http://schemas.microsoft.com/office/drawing/2014/main" id="{987B4998-447F-AC49-AF35-A12367757C2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9439" y="5996844"/>
            <a:ext cx="553427" cy="553427"/>
          </a:xfrm>
          <a:prstGeom prst="rect">
            <a:avLst/>
          </a:prstGeom>
        </p:spPr>
      </p:pic>
      <p:cxnSp>
        <p:nvCxnSpPr>
          <p:cNvPr id="9" name="Rechte verbindingslijn 8">
            <a:extLst>
              <a:ext uri="{FF2B5EF4-FFF2-40B4-BE49-F238E27FC236}">
                <a16:creationId xmlns:a16="http://schemas.microsoft.com/office/drawing/2014/main" id="{84624729-45E0-6046-8488-E9C05374F8FA}"/>
              </a:ext>
            </a:extLst>
          </p:cNvPr>
          <p:cNvCxnSpPr>
            <a:cxnSpLocks/>
          </p:cNvCxnSpPr>
          <p:nvPr userDrawn="1"/>
        </p:nvCxnSpPr>
        <p:spPr>
          <a:xfrm>
            <a:off x="633727" y="365127"/>
            <a:ext cx="0" cy="457377"/>
          </a:xfrm>
          <a:prstGeom prst="line">
            <a:avLst/>
          </a:prstGeom>
          <a:ln>
            <a:solidFill>
              <a:srgbClr val="2F30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jdelijke aanduiding voor afbeelding 2">
            <a:extLst>
              <a:ext uri="{FF2B5EF4-FFF2-40B4-BE49-F238E27FC236}">
                <a16:creationId xmlns:a16="http://schemas.microsoft.com/office/drawing/2014/main" id="{567DEBFD-5D9B-3D40-89FE-634F999EF43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52039" y="1186834"/>
            <a:ext cx="4901752" cy="44989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nl-BE" dirty="0"/>
          </a:p>
        </p:txBody>
      </p:sp>
      <p:sp>
        <p:nvSpPr>
          <p:cNvPr id="10" name="Tijdelijke aanduiding voor dianummer 5">
            <a:extLst>
              <a:ext uri="{FF2B5EF4-FFF2-40B4-BE49-F238E27FC236}">
                <a16:creationId xmlns:a16="http://schemas.microsoft.com/office/drawing/2014/main" id="{EFDCC851-E2F8-5545-A076-F74B9E349C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7843" y="6165282"/>
            <a:ext cx="608691" cy="38498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02CDA5F-2C9A-F84F-8091-73FF84168B17}" type="slidenum">
              <a:rPr lang="nl-BE" smtClean="0"/>
              <a:pPr/>
              <a:t>‹#›</a:t>
            </a:fld>
            <a:endParaRPr lang="nl-BE" dirty="0"/>
          </a:p>
        </p:txBody>
      </p:sp>
      <p:sp>
        <p:nvSpPr>
          <p:cNvPr id="12" name="Tijdelijke aanduiding voor titel 1">
            <a:extLst>
              <a:ext uri="{FF2B5EF4-FFF2-40B4-BE49-F238E27FC236}">
                <a16:creationId xmlns:a16="http://schemas.microsoft.com/office/drawing/2014/main" id="{951BE677-81AC-424B-B32E-27376C44B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21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BE" dirty="0"/>
          </a:p>
        </p:txBody>
      </p:sp>
      <p:sp>
        <p:nvSpPr>
          <p:cNvPr id="15" name="Content Placeholder 6">
            <a:extLst>
              <a:ext uri="{FF2B5EF4-FFF2-40B4-BE49-F238E27FC236}">
                <a16:creationId xmlns:a16="http://schemas.microsoft.com/office/drawing/2014/main" id="{CB32F78C-AD90-A147-A511-7F89AE44995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201" y="1173892"/>
            <a:ext cx="5257800" cy="4511914"/>
          </a:xfrm>
        </p:spPr>
        <p:txBody>
          <a:bodyPr/>
          <a:lstStyle>
            <a:lvl1pPr marL="342891" indent="-342891">
              <a:buClr>
                <a:srgbClr val="3B3C76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1pPr>
            <a:lvl2pPr marL="742932" indent="-285744">
              <a:buClr>
                <a:srgbClr val="3B3C76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2pPr>
            <a:lvl3pPr marL="1200121" indent="-285744">
              <a:buClr>
                <a:srgbClr val="3B3C76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3pPr>
            <a:lvl4pPr marL="1657309" indent="-285744">
              <a:buClr>
                <a:srgbClr val="3B3C76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68793468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slide - red + small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hoek 7">
            <a:extLst>
              <a:ext uri="{FF2B5EF4-FFF2-40B4-BE49-F238E27FC236}">
                <a16:creationId xmlns:a16="http://schemas.microsoft.com/office/drawing/2014/main" id="{9D0CFCC5-26A9-294E-B7CF-CC1B1AA23F1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30000"/>
                  <a:lumOff val="70000"/>
                </a:schemeClr>
              </a:gs>
              <a:gs pos="0">
                <a:srgbClr val="B51E37"/>
              </a:gs>
              <a:gs pos="100000">
                <a:srgbClr val="D9214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800"/>
          </a:p>
        </p:txBody>
      </p:sp>
      <p:pic>
        <p:nvPicPr>
          <p:cNvPr id="13" name="Afbeelding 12">
            <a:extLst>
              <a:ext uri="{FF2B5EF4-FFF2-40B4-BE49-F238E27FC236}">
                <a16:creationId xmlns:a16="http://schemas.microsoft.com/office/drawing/2014/main" id="{987B4998-447F-AC49-AF35-A12367757C2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9439" y="5996844"/>
            <a:ext cx="553427" cy="553427"/>
          </a:xfrm>
          <a:prstGeom prst="rect">
            <a:avLst/>
          </a:prstGeom>
        </p:spPr>
      </p:pic>
      <p:cxnSp>
        <p:nvCxnSpPr>
          <p:cNvPr id="9" name="Rechte verbindingslijn 8">
            <a:extLst>
              <a:ext uri="{FF2B5EF4-FFF2-40B4-BE49-F238E27FC236}">
                <a16:creationId xmlns:a16="http://schemas.microsoft.com/office/drawing/2014/main" id="{84624729-45E0-6046-8488-E9C05374F8FA}"/>
              </a:ext>
            </a:extLst>
          </p:cNvPr>
          <p:cNvCxnSpPr>
            <a:cxnSpLocks/>
          </p:cNvCxnSpPr>
          <p:nvPr userDrawn="1"/>
        </p:nvCxnSpPr>
        <p:spPr>
          <a:xfrm>
            <a:off x="633727" y="365127"/>
            <a:ext cx="0" cy="457377"/>
          </a:xfrm>
          <a:prstGeom prst="line">
            <a:avLst/>
          </a:prstGeom>
          <a:ln>
            <a:solidFill>
              <a:srgbClr val="2F30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jdelijke aanduiding voor dianummer 5">
            <a:extLst>
              <a:ext uri="{FF2B5EF4-FFF2-40B4-BE49-F238E27FC236}">
                <a16:creationId xmlns:a16="http://schemas.microsoft.com/office/drawing/2014/main" id="{EFDCC851-E2F8-5545-A076-F74B9E349C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7843" y="6165282"/>
            <a:ext cx="608691" cy="38498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02CDA5F-2C9A-F84F-8091-73FF84168B17}" type="slidenum">
              <a:rPr lang="nl-BE" smtClean="0"/>
              <a:pPr/>
              <a:t>‹#›</a:t>
            </a:fld>
            <a:endParaRPr lang="nl-BE" dirty="0"/>
          </a:p>
        </p:txBody>
      </p:sp>
      <p:sp>
        <p:nvSpPr>
          <p:cNvPr id="12" name="Tijdelijke aanduiding voor afbeelding 11">
            <a:extLst>
              <a:ext uri="{FF2B5EF4-FFF2-40B4-BE49-F238E27FC236}">
                <a16:creationId xmlns:a16="http://schemas.microsoft.com/office/drawing/2014/main" id="{2F5514DF-ACA6-F143-BDA2-0C4E2C58CAE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064644" y="1199786"/>
            <a:ext cx="4022793" cy="4504354"/>
          </a:xfrm>
          <a:custGeom>
            <a:avLst/>
            <a:gdLst>
              <a:gd name="connsiteX0" fmla="*/ 1839553 w 4519683"/>
              <a:gd name="connsiteY0" fmla="*/ 636 h 5060726"/>
              <a:gd name="connsiteX1" fmla="*/ 3527085 w 4519683"/>
              <a:gd name="connsiteY1" fmla="*/ 945310 h 5060726"/>
              <a:gd name="connsiteX2" fmla="*/ 3539024 w 4519683"/>
              <a:gd name="connsiteY2" fmla="*/ 968632 h 5060726"/>
              <a:gd name="connsiteX3" fmla="*/ 3540167 w 4519683"/>
              <a:gd name="connsiteY3" fmla="*/ 967972 h 5060726"/>
              <a:gd name="connsiteX4" fmla="*/ 4243704 w 4519683"/>
              <a:gd name="connsiteY4" fmla="*/ 2186534 h 5060726"/>
              <a:gd name="connsiteX5" fmla="*/ 4241739 w 4519683"/>
              <a:gd name="connsiteY5" fmla="*/ 2187669 h 5060726"/>
              <a:gd name="connsiteX6" fmla="*/ 4266158 w 4519683"/>
              <a:gd name="connsiteY6" fmla="*/ 2225428 h 5060726"/>
              <a:gd name="connsiteX7" fmla="*/ 3574374 w 4519683"/>
              <a:gd name="connsiteY7" fmla="*/ 4807200 h 5060726"/>
              <a:gd name="connsiteX8" fmla="*/ 992602 w 4519683"/>
              <a:gd name="connsiteY8" fmla="*/ 4115417 h 5060726"/>
              <a:gd name="connsiteX9" fmla="*/ 972111 w 4519683"/>
              <a:gd name="connsiteY9" fmla="*/ 4075389 h 5060726"/>
              <a:gd name="connsiteX10" fmla="*/ 970147 w 4519683"/>
              <a:gd name="connsiteY10" fmla="*/ 4076523 h 5060726"/>
              <a:gd name="connsiteX11" fmla="*/ 266610 w 4519683"/>
              <a:gd name="connsiteY11" fmla="*/ 2857962 h 5060726"/>
              <a:gd name="connsiteX12" fmla="*/ 267755 w 4519683"/>
              <a:gd name="connsiteY12" fmla="*/ 2857301 h 5060726"/>
              <a:gd name="connsiteX13" fmla="*/ 253527 w 4519683"/>
              <a:gd name="connsiteY13" fmla="*/ 2835300 h 5060726"/>
              <a:gd name="connsiteX14" fmla="*/ 945311 w 4519683"/>
              <a:gd name="connsiteY14" fmla="*/ 266778 h 5060726"/>
              <a:gd name="connsiteX15" fmla="*/ 1839553 w 4519683"/>
              <a:gd name="connsiteY15" fmla="*/ 636 h 5060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519683" h="5060726">
                <a:moveTo>
                  <a:pt x="1839553" y="636"/>
                </a:moveTo>
                <a:cubicBezTo>
                  <a:pt x="2509803" y="-16772"/>
                  <a:pt x="3168275" y="323832"/>
                  <a:pt x="3527085" y="945310"/>
                </a:cubicBezTo>
                <a:lnTo>
                  <a:pt x="3539024" y="968632"/>
                </a:lnTo>
                <a:lnTo>
                  <a:pt x="3540167" y="967972"/>
                </a:lnTo>
                <a:lnTo>
                  <a:pt x="4243704" y="2186534"/>
                </a:lnTo>
                <a:lnTo>
                  <a:pt x="4241739" y="2187669"/>
                </a:lnTo>
                <a:lnTo>
                  <a:pt x="4266158" y="2225428"/>
                </a:lnTo>
                <a:cubicBezTo>
                  <a:pt x="4788064" y="3129395"/>
                  <a:pt x="4478341" y="4285295"/>
                  <a:pt x="3574374" y="4807200"/>
                </a:cubicBezTo>
                <a:cubicBezTo>
                  <a:pt x="2670407" y="5329106"/>
                  <a:pt x="1514508" y="5019384"/>
                  <a:pt x="992602" y="4115417"/>
                </a:cubicBezTo>
                <a:lnTo>
                  <a:pt x="972111" y="4075389"/>
                </a:lnTo>
                <a:lnTo>
                  <a:pt x="970147" y="4076523"/>
                </a:lnTo>
                <a:lnTo>
                  <a:pt x="266610" y="2857962"/>
                </a:lnTo>
                <a:lnTo>
                  <a:pt x="267755" y="2857301"/>
                </a:lnTo>
                <a:lnTo>
                  <a:pt x="253527" y="2835300"/>
                </a:lnTo>
                <a:cubicBezTo>
                  <a:pt x="-268380" y="1931332"/>
                  <a:pt x="41343" y="788684"/>
                  <a:pt x="945311" y="266778"/>
                </a:cubicBezTo>
                <a:cubicBezTo>
                  <a:pt x="1227801" y="103682"/>
                  <a:pt x="1534894" y="8548"/>
                  <a:pt x="1839553" y="636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nl-BE" dirty="0"/>
          </a:p>
        </p:txBody>
      </p:sp>
      <p:sp>
        <p:nvSpPr>
          <p:cNvPr id="15" name="Content Placeholder 6">
            <a:extLst>
              <a:ext uri="{FF2B5EF4-FFF2-40B4-BE49-F238E27FC236}">
                <a16:creationId xmlns:a16="http://schemas.microsoft.com/office/drawing/2014/main" id="{2ECC32E4-2A57-1F4E-9036-4503A73026E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200" y="1173892"/>
            <a:ext cx="5723237" cy="4511914"/>
          </a:xfrm>
        </p:spPr>
        <p:txBody>
          <a:bodyPr/>
          <a:lstStyle>
            <a:lvl1pPr marL="342891" indent="-342891">
              <a:buClr>
                <a:srgbClr val="2F306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1pPr>
            <a:lvl2pPr marL="742932" indent="-285744">
              <a:buClr>
                <a:srgbClr val="2F306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2pPr>
            <a:lvl3pPr marL="1200121" indent="-285744">
              <a:buClr>
                <a:srgbClr val="2F306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3pPr>
            <a:lvl4pPr marL="1657309" indent="-285744">
              <a:buClr>
                <a:srgbClr val="2F306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</p:txBody>
      </p:sp>
      <p:sp>
        <p:nvSpPr>
          <p:cNvPr id="16" name="Tijdelijke aanduiding voor titel 1">
            <a:extLst>
              <a:ext uri="{FF2B5EF4-FFF2-40B4-BE49-F238E27FC236}">
                <a16:creationId xmlns:a16="http://schemas.microsoft.com/office/drawing/2014/main" id="{763783EB-7E80-7E43-941B-8A2F567B37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21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926309299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- red + big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hoek 7">
            <a:extLst>
              <a:ext uri="{FF2B5EF4-FFF2-40B4-BE49-F238E27FC236}">
                <a16:creationId xmlns:a16="http://schemas.microsoft.com/office/drawing/2014/main" id="{20E2A982-611F-684C-AB22-CD072CF56EA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30000"/>
                  <a:lumOff val="70000"/>
                </a:schemeClr>
              </a:gs>
              <a:gs pos="0">
                <a:srgbClr val="B51E37"/>
              </a:gs>
              <a:gs pos="100000">
                <a:srgbClr val="D9214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800"/>
          </a:p>
        </p:txBody>
      </p:sp>
      <p:pic>
        <p:nvPicPr>
          <p:cNvPr id="13" name="Afbeelding 12">
            <a:extLst>
              <a:ext uri="{FF2B5EF4-FFF2-40B4-BE49-F238E27FC236}">
                <a16:creationId xmlns:a16="http://schemas.microsoft.com/office/drawing/2014/main" id="{987B4998-447F-AC49-AF35-A12367757C2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9439" y="5996844"/>
            <a:ext cx="553427" cy="553427"/>
          </a:xfrm>
          <a:prstGeom prst="rect">
            <a:avLst/>
          </a:prstGeom>
        </p:spPr>
      </p:pic>
      <p:cxnSp>
        <p:nvCxnSpPr>
          <p:cNvPr id="9" name="Rechte verbindingslijn 8">
            <a:extLst>
              <a:ext uri="{FF2B5EF4-FFF2-40B4-BE49-F238E27FC236}">
                <a16:creationId xmlns:a16="http://schemas.microsoft.com/office/drawing/2014/main" id="{84624729-45E0-6046-8488-E9C05374F8FA}"/>
              </a:ext>
            </a:extLst>
          </p:cNvPr>
          <p:cNvCxnSpPr>
            <a:cxnSpLocks/>
          </p:cNvCxnSpPr>
          <p:nvPr userDrawn="1"/>
        </p:nvCxnSpPr>
        <p:spPr>
          <a:xfrm>
            <a:off x="633727" y="365127"/>
            <a:ext cx="0" cy="457377"/>
          </a:xfrm>
          <a:prstGeom prst="line">
            <a:avLst/>
          </a:prstGeom>
          <a:ln>
            <a:solidFill>
              <a:srgbClr val="2F30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jdelijke aanduiding voor afbeelding 2">
            <a:extLst>
              <a:ext uri="{FF2B5EF4-FFF2-40B4-BE49-F238E27FC236}">
                <a16:creationId xmlns:a16="http://schemas.microsoft.com/office/drawing/2014/main" id="{E9DB7609-834C-6943-B4A2-F220D7055B6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76418" y="7193"/>
            <a:ext cx="5900927" cy="68652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nl-BE" dirty="0"/>
          </a:p>
        </p:txBody>
      </p:sp>
      <p:sp>
        <p:nvSpPr>
          <p:cNvPr id="12" name="Tijdelijke aanduiding voor dianummer 5">
            <a:extLst>
              <a:ext uri="{FF2B5EF4-FFF2-40B4-BE49-F238E27FC236}">
                <a16:creationId xmlns:a16="http://schemas.microsoft.com/office/drawing/2014/main" id="{12986076-C961-3D4B-86BE-48BD633DF3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7843" y="6165282"/>
            <a:ext cx="608691" cy="38498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02CDA5F-2C9A-F84F-8091-73FF84168B17}" type="slidenum">
              <a:rPr lang="nl-BE" smtClean="0"/>
              <a:pPr/>
              <a:t>‹#›</a:t>
            </a:fld>
            <a:endParaRPr lang="nl-BE" dirty="0"/>
          </a:p>
        </p:txBody>
      </p:sp>
      <p:sp>
        <p:nvSpPr>
          <p:cNvPr id="15" name="Content Placeholder 6">
            <a:extLst>
              <a:ext uri="{FF2B5EF4-FFF2-40B4-BE49-F238E27FC236}">
                <a16:creationId xmlns:a16="http://schemas.microsoft.com/office/drawing/2014/main" id="{A98EF3B1-6265-214B-9D6F-A0EF62A56A8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201" y="1173892"/>
            <a:ext cx="5333731" cy="4511914"/>
          </a:xfrm>
        </p:spPr>
        <p:txBody>
          <a:bodyPr/>
          <a:lstStyle>
            <a:lvl1pPr marL="342891" indent="-342891">
              <a:buClr>
                <a:srgbClr val="2F306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1pPr>
            <a:lvl2pPr marL="742932" indent="-285744">
              <a:buClr>
                <a:srgbClr val="2F306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2pPr>
            <a:lvl3pPr marL="1200121" indent="-285744">
              <a:buClr>
                <a:srgbClr val="2F306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3pPr>
            <a:lvl4pPr marL="1657309" indent="-285744">
              <a:buClr>
                <a:srgbClr val="2F306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</p:txBody>
      </p:sp>
      <p:sp>
        <p:nvSpPr>
          <p:cNvPr id="16" name="Tijdelijke aanduiding voor titel 1">
            <a:extLst>
              <a:ext uri="{FF2B5EF4-FFF2-40B4-BE49-F238E27FC236}">
                <a16:creationId xmlns:a16="http://schemas.microsoft.com/office/drawing/2014/main" id="{57D45BA1-2F26-D24D-BBAA-49DD332A3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333729" cy="5621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741551618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- red + big 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7">
            <a:extLst>
              <a:ext uri="{FF2B5EF4-FFF2-40B4-BE49-F238E27FC236}">
                <a16:creationId xmlns:a16="http://schemas.microsoft.com/office/drawing/2014/main" id="{317C70FE-14EE-8E4B-999F-5DC1D8F2706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30000"/>
                  <a:lumOff val="70000"/>
                </a:schemeClr>
              </a:gs>
              <a:gs pos="0">
                <a:srgbClr val="B51E37"/>
              </a:gs>
              <a:gs pos="100000">
                <a:srgbClr val="D9214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800"/>
          </a:p>
        </p:txBody>
      </p:sp>
      <p:pic>
        <p:nvPicPr>
          <p:cNvPr id="13" name="Afbeelding 12">
            <a:extLst>
              <a:ext uri="{FF2B5EF4-FFF2-40B4-BE49-F238E27FC236}">
                <a16:creationId xmlns:a16="http://schemas.microsoft.com/office/drawing/2014/main" id="{987B4998-447F-AC49-AF35-A12367757C2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9439" y="5996844"/>
            <a:ext cx="553427" cy="553427"/>
          </a:xfrm>
          <a:prstGeom prst="rect">
            <a:avLst/>
          </a:prstGeom>
        </p:spPr>
      </p:pic>
      <p:sp>
        <p:nvSpPr>
          <p:cNvPr id="10" name="Tijdelijke aanduiding voor afbeelding 2">
            <a:extLst>
              <a:ext uri="{FF2B5EF4-FFF2-40B4-BE49-F238E27FC236}">
                <a16:creationId xmlns:a16="http://schemas.microsoft.com/office/drawing/2014/main" id="{E9DB7609-834C-6943-B4A2-F220D7055B6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" y="1"/>
            <a:ext cx="5900927" cy="687241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nl-BE" dirty="0"/>
          </a:p>
        </p:txBody>
      </p:sp>
      <p:sp>
        <p:nvSpPr>
          <p:cNvPr id="12" name="Tijdelijke aanduiding voor dianummer 5">
            <a:extLst>
              <a:ext uri="{FF2B5EF4-FFF2-40B4-BE49-F238E27FC236}">
                <a16:creationId xmlns:a16="http://schemas.microsoft.com/office/drawing/2014/main" id="{920D5764-5AF7-BD47-A9BD-79C64D76AD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7843" y="6165282"/>
            <a:ext cx="608691" cy="38498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02CDA5F-2C9A-F84F-8091-73FF84168B17}" type="slidenum">
              <a:rPr lang="nl-BE" smtClean="0"/>
              <a:pPr/>
              <a:t>‹#›</a:t>
            </a:fld>
            <a:endParaRPr lang="nl-BE" dirty="0"/>
          </a:p>
        </p:txBody>
      </p:sp>
      <p:sp>
        <p:nvSpPr>
          <p:cNvPr id="18" name="Content Placeholder 6">
            <a:extLst>
              <a:ext uri="{FF2B5EF4-FFF2-40B4-BE49-F238E27FC236}">
                <a16:creationId xmlns:a16="http://schemas.microsoft.com/office/drawing/2014/main" id="{CAFDFD48-3D04-C14A-BF22-AB0E1DA9A66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91074" y="1173892"/>
            <a:ext cx="5333729" cy="4511914"/>
          </a:xfrm>
        </p:spPr>
        <p:txBody>
          <a:bodyPr/>
          <a:lstStyle>
            <a:lvl1pPr marL="342891" indent="-342891">
              <a:buClr>
                <a:srgbClr val="2F306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1pPr>
            <a:lvl2pPr marL="742932" indent="-285744">
              <a:buClr>
                <a:srgbClr val="2F306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2pPr>
            <a:lvl3pPr marL="1200121" indent="-285744">
              <a:buClr>
                <a:srgbClr val="2F306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3pPr>
            <a:lvl4pPr marL="1657309" indent="-285744">
              <a:buClr>
                <a:srgbClr val="2F306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</p:txBody>
      </p:sp>
      <p:sp>
        <p:nvSpPr>
          <p:cNvPr id="19" name="Tijdelijke aanduiding voor titel 1">
            <a:extLst>
              <a:ext uri="{FF2B5EF4-FFF2-40B4-BE49-F238E27FC236}">
                <a16:creationId xmlns:a16="http://schemas.microsoft.com/office/drawing/2014/main" id="{393AF700-3E20-7440-B828-258DA29856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076" y="365125"/>
            <a:ext cx="5333729" cy="5621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09828391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- red &amp;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hoek 7">
            <a:extLst>
              <a:ext uri="{FF2B5EF4-FFF2-40B4-BE49-F238E27FC236}">
                <a16:creationId xmlns:a16="http://schemas.microsoft.com/office/drawing/2014/main" id="{B389776E-C0D0-9A47-BD2B-B8F246DA2AF8}"/>
              </a:ext>
            </a:extLst>
          </p:cNvPr>
          <p:cNvSpPr/>
          <p:nvPr userDrawn="1"/>
        </p:nvSpPr>
        <p:spPr>
          <a:xfrm>
            <a:off x="1" y="14415"/>
            <a:ext cx="6171931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30000"/>
                  <a:lumOff val="70000"/>
                </a:schemeClr>
              </a:gs>
              <a:gs pos="0">
                <a:srgbClr val="B51E37"/>
              </a:gs>
              <a:gs pos="100000">
                <a:srgbClr val="D9214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800"/>
          </a:p>
        </p:txBody>
      </p:sp>
      <p:cxnSp>
        <p:nvCxnSpPr>
          <p:cNvPr id="9" name="Rechte verbindingslijn 8">
            <a:extLst>
              <a:ext uri="{FF2B5EF4-FFF2-40B4-BE49-F238E27FC236}">
                <a16:creationId xmlns:a16="http://schemas.microsoft.com/office/drawing/2014/main" id="{84624729-45E0-6046-8488-E9C05374F8FA}"/>
              </a:ext>
            </a:extLst>
          </p:cNvPr>
          <p:cNvCxnSpPr>
            <a:cxnSpLocks/>
          </p:cNvCxnSpPr>
          <p:nvPr userDrawn="1"/>
        </p:nvCxnSpPr>
        <p:spPr>
          <a:xfrm>
            <a:off x="633727" y="365127"/>
            <a:ext cx="0" cy="457377"/>
          </a:xfrm>
          <a:prstGeom prst="line">
            <a:avLst/>
          </a:prstGeom>
          <a:ln>
            <a:solidFill>
              <a:srgbClr val="2F30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hoek 11">
            <a:extLst>
              <a:ext uri="{FF2B5EF4-FFF2-40B4-BE49-F238E27FC236}">
                <a16:creationId xmlns:a16="http://schemas.microsoft.com/office/drawing/2014/main" id="{47D66143-AE4E-704E-833C-28167D07255B}"/>
              </a:ext>
            </a:extLst>
          </p:cNvPr>
          <p:cNvSpPr/>
          <p:nvPr userDrawn="1"/>
        </p:nvSpPr>
        <p:spPr>
          <a:xfrm>
            <a:off x="6171932" y="14415"/>
            <a:ext cx="6039853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30000"/>
                  <a:lumOff val="70000"/>
                </a:schemeClr>
              </a:gs>
              <a:gs pos="0">
                <a:srgbClr val="31317A"/>
              </a:gs>
              <a:gs pos="100000">
                <a:srgbClr val="2F306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800"/>
          </a:p>
        </p:txBody>
      </p: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7F86C3CD-F6AC-8846-90E6-C95F7D73F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7843" y="6165282"/>
            <a:ext cx="608691" cy="38498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02CDA5F-2C9A-F84F-8091-73FF84168B17}" type="slidenum">
              <a:rPr lang="nl-BE" smtClean="0"/>
              <a:pPr/>
              <a:t>‹#›</a:t>
            </a:fld>
            <a:endParaRPr lang="nl-BE" dirty="0"/>
          </a:p>
        </p:txBody>
      </p:sp>
      <p:sp>
        <p:nvSpPr>
          <p:cNvPr id="10" name="Tijdelijke aanduiding voor titel 1">
            <a:extLst>
              <a:ext uri="{FF2B5EF4-FFF2-40B4-BE49-F238E27FC236}">
                <a16:creationId xmlns:a16="http://schemas.microsoft.com/office/drawing/2014/main" id="{E57720EE-EC34-874E-8559-21D18568FD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2" y="365125"/>
            <a:ext cx="4833551" cy="5621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BE" dirty="0"/>
          </a:p>
        </p:txBody>
      </p:sp>
      <p:sp>
        <p:nvSpPr>
          <p:cNvPr id="13" name="Content Placeholder 6">
            <a:extLst>
              <a:ext uri="{FF2B5EF4-FFF2-40B4-BE49-F238E27FC236}">
                <a16:creationId xmlns:a16="http://schemas.microsoft.com/office/drawing/2014/main" id="{E1D2FA6C-61D1-CE48-9A7E-AEFB09BC617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202" y="1173892"/>
            <a:ext cx="4833551" cy="4971078"/>
          </a:xfrm>
        </p:spPr>
        <p:txBody>
          <a:bodyPr/>
          <a:lstStyle>
            <a:lvl1pPr marL="342891" indent="-342891">
              <a:buClr>
                <a:srgbClr val="2F306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1pPr>
            <a:lvl2pPr marL="742932" indent="-285744">
              <a:buClr>
                <a:srgbClr val="2F306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2pPr>
            <a:lvl3pPr marL="1200121" indent="-285744">
              <a:buClr>
                <a:srgbClr val="2F306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3pPr>
            <a:lvl4pPr marL="1657309" indent="-285744">
              <a:buClr>
                <a:srgbClr val="2F306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</p:txBody>
      </p:sp>
      <p:sp>
        <p:nvSpPr>
          <p:cNvPr id="17" name="Content Placeholder 6">
            <a:extLst>
              <a:ext uri="{FF2B5EF4-FFF2-40B4-BE49-F238E27FC236}">
                <a16:creationId xmlns:a16="http://schemas.microsoft.com/office/drawing/2014/main" id="{ADCD3541-C7F5-FF4B-82E2-B8722B4DDD3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608806" y="1173892"/>
            <a:ext cx="4833551" cy="4971078"/>
          </a:xfrm>
        </p:spPr>
        <p:txBody>
          <a:bodyPr/>
          <a:lstStyle>
            <a:lvl1pPr marL="342891" indent="-342891">
              <a:buClr>
                <a:srgbClr val="C9FFC9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1pPr>
            <a:lvl2pPr marL="742932" indent="-285744">
              <a:buClr>
                <a:srgbClr val="C9FFC9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2pPr>
            <a:lvl3pPr marL="1200121" indent="-285744">
              <a:buClr>
                <a:srgbClr val="C9FFC9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3pPr>
            <a:lvl4pPr marL="1657309" indent="-285744">
              <a:buClr>
                <a:srgbClr val="C9FFC9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019322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- blue, red,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hoek 9">
            <a:extLst>
              <a:ext uri="{FF2B5EF4-FFF2-40B4-BE49-F238E27FC236}">
                <a16:creationId xmlns:a16="http://schemas.microsoft.com/office/drawing/2014/main" id="{563661A4-B9BC-174D-940C-3F4CEB72540E}"/>
              </a:ext>
            </a:extLst>
          </p:cNvPr>
          <p:cNvSpPr/>
          <p:nvPr userDrawn="1"/>
        </p:nvSpPr>
        <p:spPr>
          <a:xfrm>
            <a:off x="-13751" y="0"/>
            <a:ext cx="4135120" cy="6858000"/>
          </a:xfrm>
          <a:prstGeom prst="rect">
            <a:avLst/>
          </a:prstGeom>
          <a:gradFill>
            <a:gsLst>
              <a:gs pos="0">
                <a:schemeClr val="accent1">
                  <a:lumMod val="30000"/>
                  <a:lumOff val="70000"/>
                </a:schemeClr>
              </a:gs>
              <a:gs pos="0">
                <a:srgbClr val="2F3061"/>
              </a:gs>
              <a:gs pos="100000">
                <a:srgbClr val="3B3C76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800"/>
          </a:p>
        </p:txBody>
      </p:sp>
      <p:sp>
        <p:nvSpPr>
          <p:cNvPr id="16" name="Rechthoek 15">
            <a:extLst>
              <a:ext uri="{FF2B5EF4-FFF2-40B4-BE49-F238E27FC236}">
                <a16:creationId xmlns:a16="http://schemas.microsoft.com/office/drawing/2014/main" id="{56D77D67-FF3F-B540-95A7-24CE0517DF6A}"/>
              </a:ext>
            </a:extLst>
          </p:cNvPr>
          <p:cNvSpPr/>
          <p:nvPr/>
        </p:nvSpPr>
        <p:spPr>
          <a:xfrm>
            <a:off x="4121369" y="0"/>
            <a:ext cx="413512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30000"/>
                  <a:lumOff val="70000"/>
                </a:schemeClr>
              </a:gs>
              <a:gs pos="0">
                <a:srgbClr val="B51C36"/>
              </a:gs>
              <a:gs pos="100000">
                <a:srgbClr val="D82140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800"/>
          </a:p>
        </p:txBody>
      </p:sp>
      <p:sp>
        <p:nvSpPr>
          <p:cNvPr id="22" name="Tijdelijke aanduiding voor dianummer 5">
            <a:extLst>
              <a:ext uri="{FF2B5EF4-FFF2-40B4-BE49-F238E27FC236}">
                <a16:creationId xmlns:a16="http://schemas.microsoft.com/office/drawing/2014/main" id="{34972D3D-7AD2-AC4F-84E7-1B2ABBEC73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7843" y="6165282"/>
            <a:ext cx="608691" cy="38498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3B3C76"/>
                </a:solidFill>
              </a:defRPr>
            </a:lvl1pPr>
          </a:lstStyle>
          <a:p>
            <a:fld id="{302CDA5F-2C9A-F84F-8091-73FF84168B17}" type="slidenum">
              <a:rPr lang="nl-BE" smtClean="0"/>
              <a:pPr/>
              <a:t>‹#›</a:t>
            </a:fld>
            <a:endParaRPr lang="nl-BE" dirty="0"/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5CAF5576-5C4A-0F4B-BA84-17E734098E4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31092" y="1173892"/>
            <a:ext cx="3315451" cy="4511914"/>
          </a:xfrm>
        </p:spPr>
        <p:txBody>
          <a:bodyPr/>
          <a:lstStyle>
            <a:lvl1pPr marL="342891" indent="-342891">
              <a:buClr>
                <a:srgbClr val="3B3C76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1pPr>
            <a:lvl2pPr marL="742932" indent="-285744">
              <a:buClr>
                <a:srgbClr val="3B3C76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2pPr>
            <a:lvl3pPr marL="1200121" indent="-285744">
              <a:buClr>
                <a:srgbClr val="3B3C76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3pPr>
            <a:lvl4pPr marL="1657309" indent="-285744">
              <a:buClr>
                <a:srgbClr val="3B3C76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0120B509-469F-5845-968D-060824733AD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1579" y="1173892"/>
            <a:ext cx="3315451" cy="4511914"/>
          </a:xfrm>
        </p:spPr>
        <p:txBody>
          <a:bodyPr/>
          <a:lstStyle>
            <a:lvl1pPr marL="342891" indent="-342891">
              <a:buClr>
                <a:srgbClr val="ACFFC9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1pPr>
            <a:lvl2pPr marL="742932" indent="-285744">
              <a:buClr>
                <a:srgbClr val="ACFFC9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2pPr>
            <a:lvl3pPr marL="1200121" indent="-285744">
              <a:buClr>
                <a:srgbClr val="ACFFC9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3pPr>
            <a:lvl4pPr marL="1657309" indent="-285744">
              <a:buClr>
                <a:srgbClr val="ACFFC9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6FA251A0-E313-DB42-8FF8-D281CADC10D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571752" y="1173892"/>
            <a:ext cx="3315451" cy="4511914"/>
          </a:xfrm>
        </p:spPr>
        <p:txBody>
          <a:bodyPr/>
          <a:lstStyle>
            <a:lvl1pPr marL="342891" indent="-342891">
              <a:buClr>
                <a:srgbClr val="B51C36"/>
              </a:buClr>
              <a:buFont typeface="Arial" panose="020B0604020202020204" pitchFamily="34" charset="0"/>
              <a:buChar char="•"/>
              <a:defRPr>
                <a:solidFill>
                  <a:srgbClr val="2F3061"/>
                </a:solidFill>
              </a:defRPr>
            </a:lvl1pPr>
            <a:lvl2pPr marL="742932" indent="-285744">
              <a:buClr>
                <a:srgbClr val="B51C36"/>
              </a:buClr>
              <a:buFont typeface="Arial" panose="020B0604020202020204" pitchFamily="34" charset="0"/>
              <a:buChar char="•"/>
              <a:defRPr>
                <a:solidFill>
                  <a:srgbClr val="2F3061"/>
                </a:solidFill>
              </a:defRPr>
            </a:lvl2pPr>
            <a:lvl3pPr marL="1200121" indent="-285744">
              <a:buClr>
                <a:srgbClr val="B51C36"/>
              </a:buClr>
              <a:buFont typeface="Arial" panose="020B0604020202020204" pitchFamily="34" charset="0"/>
              <a:buChar char="•"/>
              <a:defRPr>
                <a:solidFill>
                  <a:srgbClr val="2F3061"/>
                </a:solidFill>
              </a:defRPr>
            </a:lvl3pPr>
            <a:lvl4pPr marL="1657309" indent="-285744">
              <a:buClr>
                <a:srgbClr val="B51C36"/>
              </a:buClr>
              <a:buFont typeface="Arial" panose="020B0604020202020204" pitchFamily="34" charset="0"/>
              <a:buChar char="•"/>
              <a:defRPr>
                <a:solidFill>
                  <a:srgbClr val="2F306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</a:t>
            </a:r>
            <a:r>
              <a:rPr lang="en-GB" dirty="0" err="1"/>
              <a:t>levelc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52550755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story_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hoek 13">
            <a:extLst>
              <a:ext uri="{FF2B5EF4-FFF2-40B4-BE49-F238E27FC236}">
                <a16:creationId xmlns:a16="http://schemas.microsoft.com/office/drawing/2014/main" id="{80B48CA3-13FF-CB48-A65B-FA824712D97A}"/>
              </a:ext>
            </a:extLst>
          </p:cNvPr>
          <p:cNvSpPr/>
          <p:nvPr userDrawn="1"/>
        </p:nvSpPr>
        <p:spPr>
          <a:xfrm>
            <a:off x="0" y="0"/>
            <a:ext cx="4666129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30000"/>
                  <a:lumOff val="70000"/>
                </a:schemeClr>
              </a:gs>
              <a:gs pos="0">
                <a:srgbClr val="B51C36"/>
              </a:gs>
              <a:gs pos="100000">
                <a:srgbClr val="D8214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8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8B5E8E8-BDBF-0A4F-BA67-E27DCF35B57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23549F-1468-EE48-9D7F-129DAC4E382A}" type="slidenum">
              <a:rPr lang="nl-BE" smtClean="0"/>
              <a:pPr/>
              <a:t>‹#›</a:t>
            </a:fld>
            <a:endParaRPr lang="nl-BE" dirty="0"/>
          </a:p>
        </p:txBody>
      </p:sp>
      <p:sp>
        <p:nvSpPr>
          <p:cNvPr id="6" name="Tijdelijke aanduiding voor afbeelding 11">
            <a:extLst>
              <a:ext uri="{FF2B5EF4-FFF2-40B4-BE49-F238E27FC236}">
                <a16:creationId xmlns:a16="http://schemas.microsoft.com/office/drawing/2014/main" id="{38257C7D-97CE-C149-833A-8049104D9D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30514" y="1056065"/>
            <a:ext cx="4233995" cy="4745868"/>
          </a:xfrm>
          <a:custGeom>
            <a:avLst/>
            <a:gdLst>
              <a:gd name="connsiteX0" fmla="*/ 2505129 w 4233994"/>
              <a:gd name="connsiteY0" fmla="*/ 488 h 4745868"/>
              <a:gd name="connsiteX1" fmla="*/ 3344016 w 4233994"/>
              <a:gd name="connsiteY1" fmla="*/ 235484 h 4745868"/>
              <a:gd name="connsiteX2" fmla="*/ 3998510 w 4233994"/>
              <a:gd name="connsiteY2" fmla="*/ 2654144 h 4745868"/>
              <a:gd name="connsiteX3" fmla="*/ 3985223 w 4233994"/>
              <a:gd name="connsiteY3" fmla="*/ 2674801 h 4745868"/>
              <a:gd name="connsiteX4" fmla="*/ 3986297 w 4233994"/>
              <a:gd name="connsiteY4" fmla="*/ 2675417 h 4745868"/>
              <a:gd name="connsiteX5" fmla="*/ 3329597 w 4233994"/>
              <a:gd name="connsiteY5" fmla="*/ 3819380 h 4745868"/>
              <a:gd name="connsiteX6" fmla="*/ 3327752 w 4233994"/>
              <a:gd name="connsiteY6" fmla="*/ 3818320 h 4745868"/>
              <a:gd name="connsiteX7" fmla="*/ 3308636 w 4233994"/>
              <a:gd name="connsiteY7" fmla="*/ 3855891 h 4745868"/>
              <a:gd name="connsiteX8" fmla="*/ 889979 w 4233994"/>
              <a:gd name="connsiteY8" fmla="*/ 4510385 h 4745868"/>
              <a:gd name="connsiteX9" fmla="*/ 235484 w 4233994"/>
              <a:gd name="connsiteY9" fmla="*/ 2091728 h 4745868"/>
              <a:gd name="connsiteX10" fmla="*/ 258288 w 4233994"/>
              <a:gd name="connsiteY10" fmla="*/ 2056274 h 4745868"/>
              <a:gd name="connsiteX11" fmla="*/ 256445 w 4233994"/>
              <a:gd name="connsiteY11" fmla="*/ 2055215 h 4745868"/>
              <a:gd name="connsiteX12" fmla="*/ 913143 w 4233994"/>
              <a:gd name="connsiteY12" fmla="*/ 911253 h 4745868"/>
              <a:gd name="connsiteX13" fmla="*/ 914218 w 4233994"/>
              <a:gd name="connsiteY13" fmla="*/ 911870 h 4745868"/>
              <a:gd name="connsiteX14" fmla="*/ 925356 w 4233994"/>
              <a:gd name="connsiteY14" fmla="*/ 889979 h 4745868"/>
              <a:gd name="connsiteX15" fmla="*/ 2505129 w 4233994"/>
              <a:gd name="connsiteY15" fmla="*/ 488 h 4745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233994" h="4745868">
                <a:moveTo>
                  <a:pt x="2505129" y="488"/>
                </a:moveTo>
                <a:cubicBezTo>
                  <a:pt x="2790748" y="7199"/>
                  <a:pt x="3078819" y="83247"/>
                  <a:pt x="3344016" y="235484"/>
                </a:cubicBezTo>
                <a:cubicBezTo>
                  <a:pt x="4192644" y="722645"/>
                  <a:pt x="4485671" y="1805516"/>
                  <a:pt x="3998510" y="2654144"/>
                </a:cubicBezTo>
                <a:lnTo>
                  <a:pt x="3985223" y="2674801"/>
                </a:lnTo>
                <a:lnTo>
                  <a:pt x="3986297" y="2675417"/>
                </a:lnTo>
                <a:lnTo>
                  <a:pt x="3329597" y="3819380"/>
                </a:lnTo>
                <a:lnTo>
                  <a:pt x="3327752" y="3818320"/>
                </a:lnTo>
                <a:lnTo>
                  <a:pt x="3308636" y="3855891"/>
                </a:lnTo>
                <a:cubicBezTo>
                  <a:pt x="2821476" y="4704518"/>
                  <a:pt x="1738606" y="4997545"/>
                  <a:pt x="889979" y="4510385"/>
                </a:cubicBezTo>
                <a:cubicBezTo>
                  <a:pt x="41352" y="4023225"/>
                  <a:pt x="-251676" y="2940354"/>
                  <a:pt x="235484" y="2091728"/>
                </a:cubicBezTo>
                <a:lnTo>
                  <a:pt x="258288" y="2056274"/>
                </a:lnTo>
                <a:lnTo>
                  <a:pt x="256445" y="2055215"/>
                </a:lnTo>
                <a:lnTo>
                  <a:pt x="913143" y="911253"/>
                </a:lnTo>
                <a:lnTo>
                  <a:pt x="914218" y="911870"/>
                </a:lnTo>
                <a:lnTo>
                  <a:pt x="925356" y="889979"/>
                </a:lnTo>
                <a:cubicBezTo>
                  <a:pt x="1260279" y="306547"/>
                  <a:pt x="1876768" y="-14276"/>
                  <a:pt x="2505129" y="488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nl-BE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965E4E2-CF2F-274A-A210-72A834F7FEF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452225" y="1286699"/>
            <a:ext cx="5169663" cy="4745868"/>
          </a:xfrm>
        </p:spPr>
        <p:txBody>
          <a:bodyPr/>
          <a:lstStyle>
            <a:lvl1pPr marL="342891" indent="-342891">
              <a:buClr>
                <a:srgbClr val="B51C36"/>
              </a:buClr>
              <a:buFont typeface="Arial" panose="020B0604020202020204" pitchFamily="34" charset="0"/>
              <a:buChar char="•"/>
              <a:defRPr>
                <a:solidFill>
                  <a:srgbClr val="2F3061"/>
                </a:solidFill>
              </a:defRPr>
            </a:lvl1pPr>
            <a:lvl2pPr marL="742932" indent="-285744">
              <a:buClr>
                <a:srgbClr val="B51C36"/>
              </a:buClr>
              <a:buFont typeface="Arial" panose="020B0604020202020204" pitchFamily="34" charset="0"/>
              <a:buChar char="•"/>
              <a:defRPr>
                <a:solidFill>
                  <a:srgbClr val="2F3061"/>
                </a:solidFill>
              </a:defRPr>
            </a:lvl2pPr>
            <a:lvl3pPr marL="1200121" indent="-285744">
              <a:buClr>
                <a:srgbClr val="B51C36"/>
              </a:buClr>
              <a:buFont typeface="Arial" panose="020B0604020202020204" pitchFamily="34" charset="0"/>
              <a:buChar char="•"/>
              <a:defRPr>
                <a:solidFill>
                  <a:srgbClr val="2F3061"/>
                </a:solidFill>
              </a:defRPr>
            </a:lvl3pPr>
            <a:lvl4pPr marL="1657309" indent="-285744">
              <a:buClr>
                <a:srgbClr val="B51C36"/>
              </a:buClr>
              <a:buFont typeface="Arial" panose="020B0604020202020204" pitchFamily="34" charset="0"/>
              <a:buChar char="•"/>
              <a:defRPr>
                <a:solidFill>
                  <a:srgbClr val="2F306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</a:t>
            </a:r>
            <a:r>
              <a:rPr lang="en-GB" dirty="0" err="1"/>
              <a:t>levelc</a:t>
            </a:r>
            <a:endParaRPr lang="en-GB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2DBF125-6EB6-4C47-9975-280430BC59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52224" y="361780"/>
            <a:ext cx="5169663" cy="562168"/>
          </a:xfrm>
        </p:spPr>
        <p:txBody>
          <a:bodyPr/>
          <a:lstStyle/>
          <a:p>
            <a:r>
              <a:rPr lang="en-BE" dirty="0"/>
              <a:t>Customer story</a:t>
            </a:r>
          </a:p>
        </p:txBody>
      </p:sp>
    </p:spTree>
    <p:extLst>
      <p:ext uri="{BB962C8B-B14F-4D97-AF65-F5344CB8AC3E}">
        <p14:creationId xmlns:p14="http://schemas.microsoft.com/office/powerpoint/2010/main" val="3924736766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story_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0EC943-E7B5-324C-BCFA-E1E5DDFD04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6337" y="361780"/>
            <a:ext cx="5169663" cy="562168"/>
          </a:xfrm>
        </p:spPr>
        <p:txBody>
          <a:bodyPr/>
          <a:lstStyle/>
          <a:p>
            <a:r>
              <a:rPr lang="en-BE" dirty="0"/>
              <a:t>Customer story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8B5E8E8-BDBF-0A4F-BA67-E27DCF35B57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23549F-1468-EE48-9D7F-129DAC4E382A}" type="slidenum">
              <a:rPr lang="nl-BE" smtClean="0"/>
              <a:pPr/>
              <a:t>‹#›</a:t>
            </a:fld>
            <a:endParaRPr lang="nl-BE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965E4E2-CF2F-274A-A210-72A834F7FEF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926338" y="1135610"/>
            <a:ext cx="4595922" cy="5108619"/>
          </a:xfrm>
        </p:spPr>
        <p:txBody>
          <a:bodyPr/>
          <a:lstStyle>
            <a:lvl1pPr marL="342891" indent="-342891">
              <a:buClr>
                <a:srgbClr val="B51C36"/>
              </a:buClr>
              <a:buFont typeface="Arial" panose="020B0604020202020204" pitchFamily="34" charset="0"/>
              <a:buChar char="•"/>
              <a:defRPr>
                <a:solidFill>
                  <a:srgbClr val="2F3061"/>
                </a:solidFill>
              </a:defRPr>
            </a:lvl1pPr>
            <a:lvl2pPr marL="742932" indent="-285744">
              <a:buClr>
                <a:srgbClr val="B51C36"/>
              </a:buClr>
              <a:buFont typeface="Arial" panose="020B0604020202020204" pitchFamily="34" charset="0"/>
              <a:buChar char="•"/>
              <a:defRPr>
                <a:solidFill>
                  <a:srgbClr val="2F3061"/>
                </a:solidFill>
              </a:defRPr>
            </a:lvl2pPr>
            <a:lvl3pPr marL="1200121" indent="-285744">
              <a:buClr>
                <a:srgbClr val="B51C36"/>
              </a:buClr>
              <a:buFont typeface="Arial" panose="020B0604020202020204" pitchFamily="34" charset="0"/>
              <a:buChar char="•"/>
              <a:defRPr>
                <a:solidFill>
                  <a:srgbClr val="2F3061"/>
                </a:solidFill>
              </a:defRPr>
            </a:lvl3pPr>
            <a:lvl4pPr marL="1657309" indent="-285744">
              <a:buClr>
                <a:srgbClr val="B51C36"/>
              </a:buClr>
              <a:buFont typeface="Arial" panose="020B0604020202020204" pitchFamily="34" charset="0"/>
              <a:buChar char="•"/>
              <a:defRPr>
                <a:solidFill>
                  <a:srgbClr val="2F306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</a:t>
            </a:r>
            <a:r>
              <a:rPr lang="en-GB" dirty="0" err="1"/>
              <a:t>levelc</a:t>
            </a:r>
            <a:endParaRPr lang="en-GB" dirty="0"/>
          </a:p>
        </p:txBody>
      </p:sp>
      <p:cxnSp>
        <p:nvCxnSpPr>
          <p:cNvPr id="8" name="Rechte verbindingslijn 8">
            <a:extLst>
              <a:ext uri="{FF2B5EF4-FFF2-40B4-BE49-F238E27FC236}">
                <a16:creationId xmlns:a16="http://schemas.microsoft.com/office/drawing/2014/main" id="{948897D0-9A4E-C14C-A2A6-07C584C91FBD}"/>
              </a:ext>
            </a:extLst>
          </p:cNvPr>
          <p:cNvCxnSpPr>
            <a:cxnSpLocks/>
          </p:cNvCxnSpPr>
          <p:nvPr userDrawn="1"/>
        </p:nvCxnSpPr>
        <p:spPr>
          <a:xfrm>
            <a:off x="633727" y="365127"/>
            <a:ext cx="0" cy="457377"/>
          </a:xfrm>
          <a:prstGeom prst="line">
            <a:avLst/>
          </a:prstGeom>
          <a:ln>
            <a:solidFill>
              <a:srgbClr val="2F30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hthoek 13">
            <a:extLst>
              <a:ext uri="{FF2B5EF4-FFF2-40B4-BE49-F238E27FC236}">
                <a16:creationId xmlns:a16="http://schemas.microsoft.com/office/drawing/2014/main" id="{C6D16DA4-CE01-1C40-BDBF-DB680286829F}"/>
              </a:ext>
            </a:extLst>
          </p:cNvPr>
          <p:cNvSpPr/>
          <p:nvPr userDrawn="1"/>
        </p:nvSpPr>
        <p:spPr>
          <a:xfrm>
            <a:off x="7525873" y="0"/>
            <a:ext cx="4666129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30000"/>
                  <a:lumOff val="70000"/>
                </a:schemeClr>
              </a:gs>
              <a:gs pos="0">
                <a:srgbClr val="3B3C76"/>
              </a:gs>
              <a:gs pos="100000">
                <a:srgbClr val="3B3C8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800" dirty="0"/>
          </a:p>
        </p:txBody>
      </p:sp>
      <p:sp>
        <p:nvSpPr>
          <p:cNvPr id="10" name="Tijdelijke aanduiding voor afbeelding 7">
            <a:extLst>
              <a:ext uri="{FF2B5EF4-FFF2-40B4-BE49-F238E27FC236}">
                <a16:creationId xmlns:a16="http://schemas.microsoft.com/office/drawing/2014/main" id="{AB769B99-626B-3848-A47D-581BABDE2EA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861751" y="972941"/>
            <a:ext cx="4386967" cy="4912121"/>
          </a:xfrm>
          <a:custGeom>
            <a:avLst/>
            <a:gdLst>
              <a:gd name="connsiteX0" fmla="*/ 1839553 w 4519683"/>
              <a:gd name="connsiteY0" fmla="*/ 636 h 5060726"/>
              <a:gd name="connsiteX1" fmla="*/ 3527085 w 4519683"/>
              <a:gd name="connsiteY1" fmla="*/ 945310 h 5060726"/>
              <a:gd name="connsiteX2" fmla="*/ 3539024 w 4519683"/>
              <a:gd name="connsiteY2" fmla="*/ 968632 h 5060726"/>
              <a:gd name="connsiteX3" fmla="*/ 3540167 w 4519683"/>
              <a:gd name="connsiteY3" fmla="*/ 967972 h 5060726"/>
              <a:gd name="connsiteX4" fmla="*/ 4243704 w 4519683"/>
              <a:gd name="connsiteY4" fmla="*/ 2186534 h 5060726"/>
              <a:gd name="connsiteX5" fmla="*/ 4241739 w 4519683"/>
              <a:gd name="connsiteY5" fmla="*/ 2187669 h 5060726"/>
              <a:gd name="connsiteX6" fmla="*/ 4266158 w 4519683"/>
              <a:gd name="connsiteY6" fmla="*/ 2225428 h 5060726"/>
              <a:gd name="connsiteX7" fmla="*/ 3574374 w 4519683"/>
              <a:gd name="connsiteY7" fmla="*/ 4807200 h 5060726"/>
              <a:gd name="connsiteX8" fmla="*/ 992602 w 4519683"/>
              <a:gd name="connsiteY8" fmla="*/ 4115417 h 5060726"/>
              <a:gd name="connsiteX9" fmla="*/ 972111 w 4519683"/>
              <a:gd name="connsiteY9" fmla="*/ 4075389 h 5060726"/>
              <a:gd name="connsiteX10" fmla="*/ 970147 w 4519683"/>
              <a:gd name="connsiteY10" fmla="*/ 4076523 h 5060726"/>
              <a:gd name="connsiteX11" fmla="*/ 266610 w 4519683"/>
              <a:gd name="connsiteY11" fmla="*/ 2857962 h 5060726"/>
              <a:gd name="connsiteX12" fmla="*/ 267755 w 4519683"/>
              <a:gd name="connsiteY12" fmla="*/ 2857301 h 5060726"/>
              <a:gd name="connsiteX13" fmla="*/ 253527 w 4519683"/>
              <a:gd name="connsiteY13" fmla="*/ 2835300 h 5060726"/>
              <a:gd name="connsiteX14" fmla="*/ 945311 w 4519683"/>
              <a:gd name="connsiteY14" fmla="*/ 266778 h 5060726"/>
              <a:gd name="connsiteX15" fmla="*/ 1839553 w 4519683"/>
              <a:gd name="connsiteY15" fmla="*/ 636 h 5060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519683" h="5060726">
                <a:moveTo>
                  <a:pt x="1839553" y="636"/>
                </a:moveTo>
                <a:cubicBezTo>
                  <a:pt x="2509803" y="-16772"/>
                  <a:pt x="3168275" y="323832"/>
                  <a:pt x="3527085" y="945310"/>
                </a:cubicBezTo>
                <a:lnTo>
                  <a:pt x="3539024" y="968632"/>
                </a:lnTo>
                <a:lnTo>
                  <a:pt x="3540167" y="967972"/>
                </a:lnTo>
                <a:lnTo>
                  <a:pt x="4243704" y="2186534"/>
                </a:lnTo>
                <a:lnTo>
                  <a:pt x="4241739" y="2187669"/>
                </a:lnTo>
                <a:lnTo>
                  <a:pt x="4266158" y="2225428"/>
                </a:lnTo>
                <a:cubicBezTo>
                  <a:pt x="4788064" y="3129395"/>
                  <a:pt x="4478341" y="4285295"/>
                  <a:pt x="3574374" y="4807200"/>
                </a:cubicBezTo>
                <a:cubicBezTo>
                  <a:pt x="2670407" y="5329106"/>
                  <a:pt x="1514508" y="5019384"/>
                  <a:pt x="992602" y="4115417"/>
                </a:cubicBezTo>
                <a:lnTo>
                  <a:pt x="972111" y="4075389"/>
                </a:lnTo>
                <a:lnTo>
                  <a:pt x="970147" y="4076523"/>
                </a:lnTo>
                <a:lnTo>
                  <a:pt x="266610" y="2857962"/>
                </a:lnTo>
                <a:lnTo>
                  <a:pt x="267755" y="2857301"/>
                </a:lnTo>
                <a:lnTo>
                  <a:pt x="253527" y="2835300"/>
                </a:lnTo>
                <a:cubicBezTo>
                  <a:pt x="-268380" y="1931332"/>
                  <a:pt x="41343" y="788684"/>
                  <a:pt x="945311" y="266778"/>
                </a:cubicBezTo>
                <a:cubicBezTo>
                  <a:pt x="1227801" y="103682"/>
                  <a:pt x="1534894" y="8548"/>
                  <a:pt x="1839553" y="636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671317541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 slide - blue, red,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Afbeelding 11">
            <a:extLst>
              <a:ext uri="{FF2B5EF4-FFF2-40B4-BE49-F238E27FC236}">
                <a16:creationId xmlns:a16="http://schemas.microsoft.com/office/drawing/2014/main" id="{DD1E5624-AE14-E041-AA35-25DF50EC700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"/>
            <a:ext cx="10346320" cy="12681963"/>
          </a:xfrm>
          <a:prstGeom prst="rect">
            <a:avLst/>
          </a:prstGeom>
        </p:spPr>
      </p:pic>
      <p:sp>
        <p:nvSpPr>
          <p:cNvPr id="22" name="Tijdelijke aanduiding voor dianummer 5">
            <a:extLst>
              <a:ext uri="{FF2B5EF4-FFF2-40B4-BE49-F238E27FC236}">
                <a16:creationId xmlns:a16="http://schemas.microsoft.com/office/drawing/2014/main" id="{34972D3D-7AD2-AC4F-84E7-1B2ABBEC73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7843" y="6165282"/>
            <a:ext cx="608691" cy="38498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3B3C76"/>
                </a:solidFill>
              </a:defRPr>
            </a:lvl1pPr>
          </a:lstStyle>
          <a:p>
            <a:fld id="{302CDA5F-2C9A-F84F-8091-73FF84168B17}" type="slidenum">
              <a:rPr lang="nl-BE" smtClean="0"/>
              <a:pPr/>
              <a:t>‹#›</a:t>
            </a:fld>
            <a:endParaRPr lang="nl-BE" dirty="0"/>
          </a:p>
        </p:txBody>
      </p:sp>
      <p:sp>
        <p:nvSpPr>
          <p:cNvPr id="2" name="Afgeronde rechthoek 1">
            <a:extLst>
              <a:ext uri="{FF2B5EF4-FFF2-40B4-BE49-F238E27FC236}">
                <a16:creationId xmlns:a16="http://schemas.microsoft.com/office/drawing/2014/main" id="{CEF5C6E7-777E-3542-913D-6B1BCAF3832C}"/>
              </a:ext>
            </a:extLst>
          </p:cNvPr>
          <p:cNvSpPr/>
          <p:nvPr userDrawn="1"/>
        </p:nvSpPr>
        <p:spPr>
          <a:xfrm>
            <a:off x="5553637" y="1045031"/>
            <a:ext cx="5732843" cy="4239665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469900" dist="50800" dir="5400000" algn="ctr" rotWithShape="0">
              <a:srgbClr val="000000">
                <a:alpha val="1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800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C7E0E424-A072-DA4E-803E-1C6D9B2BD0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5683" y="369398"/>
            <a:ext cx="5169663" cy="457377"/>
          </a:xfrm>
        </p:spPr>
        <p:txBody>
          <a:bodyPr>
            <a:normAutofit/>
          </a:bodyPr>
          <a:lstStyle>
            <a:lvl1pPr>
              <a:defRPr sz="2800" b="1">
                <a:solidFill>
                  <a:srgbClr val="2F3061"/>
                </a:solidFill>
              </a:defRPr>
            </a:lvl1pPr>
          </a:lstStyle>
          <a:p>
            <a:endParaRPr lang="nl-BE" dirty="0"/>
          </a:p>
        </p:txBody>
      </p:sp>
      <p:sp>
        <p:nvSpPr>
          <p:cNvPr id="7" name="Tijdelijke aanduiding voor afbeelding 6">
            <a:extLst>
              <a:ext uri="{FF2B5EF4-FFF2-40B4-BE49-F238E27FC236}">
                <a16:creationId xmlns:a16="http://schemas.microsoft.com/office/drawing/2014/main" id="{8CD63B8D-F042-034A-895E-376A13B883C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05521" y="826775"/>
            <a:ext cx="4192160" cy="4693995"/>
          </a:xfrm>
          <a:custGeom>
            <a:avLst/>
            <a:gdLst>
              <a:gd name="connsiteX0" fmla="*/ 1839553 w 4519683"/>
              <a:gd name="connsiteY0" fmla="*/ 636 h 5060726"/>
              <a:gd name="connsiteX1" fmla="*/ 3527085 w 4519683"/>
              <a:gd name="connsiteY1" fmla="*/ 945310 h 5060726"/>
              <a:gd name="connsiteX2" fmla="*/ 3539024 w 4519683"/>
              <a:gd name="connsiteY2" fmla="*/ 968632 h 5060726"/>
              <a:gd name="connsiteX3" fmla="*/ 3540167 w 4519683"/>
              <a:gd name="connsiteY3" fmla="*/ 967972 h 5060726"/>
              <a:gd name="connsiteX4" fmla="*/ 4243704 w 4519683"/>
              <a:gd name="connsiteY4" fmla="*/ 2186534 h 5060726"/>
              <a:gd name="connsiteX5" fmla="*/ 4241739 w 4519683"/>
              <a:gd name="connsiteY5" fmla="*/ 2187669 h 5060726"/>
              <a:gd name="connsiteX6" fmla="*/ 4266158 w 4519683"/>
              <a:gd name="connsiteY6" fmla="*/ 2225428 h 5060726"/>
              <a:gd name="connsiteX7" fmla="*/ 3574374 w 4519683"/>
              <a:gd name="connsiteY7" fmla="*/ 4807200 h 5060726"/>
              <a:gd name="connsiteX8" fmla="*/ 992602 w 4519683"/>
              <a:gd name="connsiteY8" fmla="*/ 4115417 h 5060726"/>
              <a:gd name="connsiteX9" fmla="*/ 972111 w 4519683"/>
              <a:gd name="connsiteY9" fmla="*/ 4075389 h 5060726"/>
              <a:gd name="connsiteX10" fmla="*/ 970147 w 4519683"/>
              <a:gd name="connsiteY10" fmla="*/ 4076523 h 5060726"/>
              <a:gd name="connsiteX11" fmla="*/ 266610 w 4519683"/>
              <a:gd name="connsiteY11" fmla="*/ 2857962 h 5060726"/>
              <a:gd name="connsiteX12" fmla="*/ 267755 w 4519683"/>
              <a:gd name="connsiteY12" fmla="*/ 2857301 h 5060726"/>
              <a:gd name="connsiteX13" fmla="*/ 253527 w 4519683"/>
              <a:gd name="connsiteY13" fmla="*/ 2835300 h 5060726"/>
              <a:gd name="connsiteX14" fmla="*/ 945311 w 4519683"/>
              <a:gd name="connsiteY14" fmla="*/ 266778 h 5060726"/>
              <a:gd name="connsiteX15" fmla="*/ 1839553 w 4519683"/>
              <a:gd name="connsiteY15" fmla="*/ 636 h 5060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519683" h="5060726">
                <a:moveTo>
                  <a:pt x="1839553" y="636"/>
                </a:moveTo>
                <a:cubicBezTo>
                  <a:pt x="2509803" y="-16772"/>
                  <a:pt x="3168275" y="323832"/>
                  <a:pt x="3527085" y="945310"/>
                </a:cubicBezTo>
                <a:lnTo>
                  <a:pt x="3539024" y="968632"/>
                </a:lnTo>
                <a:lnTo>
                  <a:pt x="3540167" y="967972"/>
                </a:lnTo>
                <a:lnTo>
                  <a:pt x="4243704" y="2186534"/>
                </a:lnTo>
                <a:lnTo>
                  <a:pt x="4241739" y="2187669"/>
                </a:lnTo>
                <a:lnTo>
                  <a:pt x="4266158" y="2225428"/>
                </a:lnTo>
                <a:cubicBezTo>
                  <a:pt x="4788064" y="3129395"/>
                  <a:pt x="4478341" y="4285295"/>
                  <a:pt x="3574374" y="4807200"/>
                </a:cubicBezTo>
                <a:cubicBezTo>
                  <a:pt x="2670407" y="5329106"/>
                  <a:pt x="1514508" y="5019384"/>
                  <a:pt x="992602" y="4115417"/>
                </a:cubicBezTo>
                <a:lnTo>
                  <a:pt x="972111" y="4075389"/>
                </a:lnTo>
                <a:lnTo>
                  <a:pt x="970147" y="4076523"/>
                </a:lnTo>
                <a:lnTo>
                  <a:pt x="266610" y="2857962"/>
                </a:lnTo>
                <a:lnTo>
                  <a:pt x="267755" y="2857301"/>
                </a:lnTo>
                <a:lnTo>
                  <a:pt x="253527" y="2835300"/>
                </a:lnTo>
                <a:cubicBezTo>
                  <a:pt x="-268380" y="1931332"/>
                  <a:pt x="41343" y="788684"/>
                  <a:pt x="945311" y="266778"/>
                </a:cubicBezTo>
                <a:cubicBezTo>
                  <a:pt x="1227801" y="103682"/>
                  <a:pt x="1534894" y="8548"/>
                  <a:pt x="1839553" y="636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nl-BE" dirty="0"/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6A420405-A180-F84C-B7E4-4ABC0CD1B45E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003202" y="1573306"/>
            <a:ext cx="4799073" cy="3196402"/>
          </a:xfrm>
        </p:spPr>
        <p:txBody>
          <a:bodyPr/>
          <a:lstStyle>
            <a:lvl1pPr marL="342891" indent="-342891">
              <a:buClr>
                <a:srgbClr val="B51C36"/>
              </a:buClr>
              <a:buFont typeface="Arial" panose="020B0604020202020204" pitchFamily="34" charset="0"/>
              <a:buChar char="•"/>
              <a:defRPr>
                <a:solidFill>
                  <a:srgbClr val="2F3061"/>
                </a:solidFill>
              </a:defRPr>
            </a:lvl1pPr>
            <a:lvl2pPr marL="742932" indent="-285744">
              <a:buClr>
                <a:srgbClr val="B51C36"/>
              </a:buClr>
              <a:buFont typeface="Arial" panose="020B0604020202020204" pitchFamily="34" charset="0"/>
              <a:buChar char="•"/>
              <a:defRPr>
                <a:solidFill>
                  <a:srgbClr val="2F3061"/>
                </a:solidFill>
              </a:defRPr>
            </a:lvl2pPr>
            <a:lvl3pPr marL="1200121" indent="-285744">
              <a:buClr>
                <a:srgbClr val="B51C36"/>
              </a:buClr>
              <a:buFont typeface="Arial" panose="020B0604020202020204" pitchFamily="34" charset="0"/>
              <a:buChar char="•"/>
              <a:defRPr>
                <a:solidFill>
                  <a:srgbClr val="2F3061"/>
                </a:solidFill>
              </a:defRPr>
            </a:lvl3pPr>
            <a:lvl4pPr marL="1657309" indent="-285744">
              <a:buClr>
                <a:srgbClr val="B51C36"/>
              </a:buClr>
              <a:buFont typeface="Arial" panose="020B0604020202020204" pitchFamily="34" charset="0"/>
              <a:buChar char="•"/>
              <a:defRPr>
                <a:solidFill>
                  <a:srgbClr val="2F306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</a:t>
            </a:r>
            <a:r>
              <a:rPr lang="en-GB" dirty="0" err="1"/>
              <a:t>levelc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833096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able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Afbeelding 15">
            <a:extLst>
              <a:ext uri="{FF2B5EF4-FFF2-40B4-BE49-F238E27FC236}">
                <a16:creationId xmlns:a16="http://schemas.microsoft.com/office/drawing/2014/main" id="{51BA42E4-2D36-9448-AF8E-3794C81B07D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85400" y="4724400"/>
            <a:ext cx="2006600" cy="21336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99EB90E-0BFF-B549-9684-8EBCAE1567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55478" y="501652"/>
            <a:ext cx="7098300" cy="618385"/>
          </a:xfrm>
        </p:spPr>
        <p:txBody>
          <a:bodyPr/>
          <a:lstStyle>
            <a:lvl1pPr>
              <a:defRPr b="1">
                <a:solidFill>
                  <a:srgbClr val="2F3061"/>
                </a:solidFill>
              </a:defRPr>
            </a:lvl1pPr>
          </a:lstStyle>
          <a:p>
            <a:r>
              <a:rPr lang="nl-NL" dirty="0"/>
              <a:t>Content </a:t>
            </a:r>
            <a:r>
              <a:rPr lang="nl-NL" dirty="0" err="1"/>
              <a:t>table</a:t>
            </a:r>
            <a:endParaRPr lang="nl-BE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A7193A79-E2C3-D040-BFB6-4B614627D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7843" y="6165282"/>
            <a:ext cx="608691" cy="384989"/>
          </a:xfrm>
          <a:prstGeom prst="rect">
            <a:avLst/>
          </a:prstGeom>
        </p:spPr>
        <p:txBody>
          <a:bodyPr/>
          <a:lstStyle/>
          <a:p>
            <a:fld id="{302CDA5F-2C9A-F84F-8091-73FF84168B17}" type="slidenum">
              <a:rPr lang="nl-BE" smtClean="0"/>
              <a:t>‹#›</a:t>
            </a:fld>
            <a:endParaRPr lang="nl-BE" dirty="0"/>
          </a:p>
        </p:txBody>
      </p:sp>
      <p:cxnSp>
        <p:nvCxnSpPr>
          <p:cNvPr id="8" name="Rechte verbindingslijn 7">
            <a:extLst>
              <a:ext uri="{FF2B5EF4-FFF2-40B4-BE49-F238E27FC236}">
                <a16:creationId xmlns:a16="http://schemas.microsoft.com/office/drawing/2014/main" id="{E8D589C0-4331-1346-B8AC-03796E9BD565}"/>
              </a:ext>
            </a:extLst>
          </p:cNvPr>
          <p:cNvCxnSpPr/>
          <p:nvPr userDrawn="1"/>
        </p:nvCxnSpPr>
        <p:spPr>
          <a:xfrm>
            <a:off x="3676907" y="489859"/>
            <a:ext cx="0" cy="5866493"/>
          </a:xfrm>
          <a:prstGeom prst="line">
            <a:avLst/>
          </a:prstGeom>
          <a:ln>
            <a:solidFill>
              <a:srgbClr val="3131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Afbeelding 13">
            <a:extLst>
              <a:ext uri="{FF2B5EF4-FFF2-40B4-BE49-F238E27FC236}">
                <a16:creationId xmlns:a16="http://schemas.microsoft.com/office/drawing/2014/main" id="{3B30731B-D441-8949-8371-236A07761BC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9439" y="5996844"/>
            <a:ext cx="553427" cy="553427"/>
          </a:xfrm>
          <a:prstGeom prst="rect">
            <a:avLst/>
          </a:prstGeom>
        </p:spPr>
      </p:pic>
      <p:sp>
        <p:nvSpPr>
          <p:cNvPr id="9" name="Tijdelijke aanduiding voor afbeelding 8">
            <a:extLst>
              <a:ext uri="{FF2B5EF4-FFF2-40B4-BE49-F238E27FC236}">
                <a16:creationId xmlns:a16="http://schemas.microsoft.com/office/drawing/2014/main" id="{14FF817B-87E9-2A4F-AADC-C670C2DFBEC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3984" y="1007"/>
            <a:ext cx="3112323" cy="68569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nl-BE" dirty="0"/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2E724604-502E-924C-AF45-51A281A3454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255478" y="1297676"/>
            <a:ext cx="7098300" cy="4003675"/>
          </a:xfrm>
        </p:spPr>
        <p:txBody>
          <a:bodyPr/>
          <a:lstStyle>
            <a:lvl1pPr>
              <a:buClr>
                <a:srgbClr val="B51E37"/>
              </a:buClr>
              <a:defRPr>
                <a:solidFill>
                  <a:srgbClr val="2F3061"/>
                </a:solidFill>
              </a:defRPr>
            </a:lvl1pPr>
            <a:lvl2pPr>
              <a:buClr>
                <a:srgbClr val="B51E37"/>
              </a:buClr>
              <a:defRPr>
                <a:solidFill>
                  <a:srgbClr val="2F3061"/>
                </a:solidFill>
              </a:defRPr>
            </a:lvl2pPr>
            <a:lvl3pPr>
              <a:buClr>
                <a:srgbClr val="B51E37"/>
              </a:buClr>
              <a:defRPr>
                <a:solidFill>
                  <a:srgbClr val="2F3061"/>
                </a:solidFill>
              </a:defRPr>
            </a:lvl3pPr>
            <a:lvl4pPr>
              <a:buClr>
                <a:srgbClr val="B51E37"/>
              </a:buClr>
              <a:defRPr>
                <a:solidFill>
                  <a:srgbClr val="2F306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956626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 slide - blue, red,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>
            <a:extLst>
              <a:ext uri="{FF2B5EF4-FFF2-40B4-BE49-F238E27FC236}">
                <a16:creationId xmlns:a16="http://schemas.microsoft.com/office/drawing/2014/main" id="{1D6DA968-6035-E547-8214-C6D4B477E69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-3052482"/>
            <a:ext cx="10676011" cy="9910482"/>
          </a:xfrm>
          <a:prstGeom prst="rect">
            <a:avLst/>
          </a:prstGeom>
        </p:spPr>
      </p:pic>
      <p:sp>
        <p:nvSpPr>
          <p:cNvPr id="22" name="Tijdelijke aanduiding voor dianummer 5">
            <a:extLst>
              <a:ext uri="{FF2B5EF4-FFF2-40B4-BE49-F238E27FC236}">
                <a16:creationId xmlns:a16="http://schemas.microsoft.com/office/drawing/2014/main" id="{34972D3D-7AD2-AC4F-84E7-1B2ABBEC73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7843" y="6165282"/>
            <a:ext cx="608691" cy="38498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3B3C76"/>
                </a:solidFill>
              </a:defRPr>
            </a:lvl1pPr>
          </a:lstStyle>
          <a:p>
            <a:fld id="{302CDA5F-2C9A-F84F-8091-73FF84168B17}" type="slidenum">
              <a:rPr lang="nl-BE" smtClean="0"/>
              <a:pPr/>
              <a:t>‹#›</a:t>
            </a:fld>
            <a:endParaRPr lang="nl-B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B69638BD-F48C-0949-8E82-223E7A487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5683" y="369398"/>
            <a:ext cx="5169663" cy="457377"/>
          </a:xfrm>
        </p:spPr>
        <p:txBody>
          <a:bodyPr>
            <a:normAutofit/>
          </a:bodyPr>
          <a:lstStyle>
            <a:lvl1pPr>
              <a:defRPr sz="2800" b="1">
                <a:solidFill>
                  <a:srgbClr val="2F3061"/>
                </a:solidFill>
              </a:defRPr>
            </a:lvl1pPr>
          </a:lstStyle>
          <a:p>
            <a:endParaRPr lang="nl-BE" dirty="0"/>
          </a:p>
        </p:txBody>
      </p:sp>
      <p:sp>
        <p:nvSpPr>
          <p:cNvPr id="10" name="Afgeronde rechthoek 9">
            <a:extLst>
              <a:ext uri="{FF2B5EF4-FFF2-40B4-BE49-F238E27FC236}">
                <a16:creationId xmlns:a16="http://schemas.microsoft.com/office/drawing/2014/main" id="{DD1492F7-DC84-7740-BF1B-75538D2D467E}"/>
              </a:ext>
            </a:extLst>
          </p:cNvPr>
          <p:cNvSpPr/>
          <p:nvPr userDrawn="1"/>
        </p:nvSpPr>
        <p:spPr>
          <a:xfrm>
            <a:off x="5553637" y="1045031"/>
            <a:ext cx="5732843" cy="4239665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469900" dist="50800" dir="5400000" algn="ctr" rotWithShape="0">
              <a:srgbClr val="000000">
                <a:alpha val="1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800"/>
          </a:p>
        </p:txBody>
      </p:sp>
      <p:sp>
        <p:nvSpPr>
          <p:cNvPr id="12" name="Tijdelijke aanduiding voor afbeelding 11">
            <a:extLst>
              <a:ext uri="{FF2B5EF4-FFF2-40B4-BE49-F238E27FC236}">
                <a16:creationId xmlns:a16="http://schemas.microsoft.com/office/drawing/2014/main" id="{13F774FA-F6D4-0142-A449-FABDCC14F0A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6067" y="1056065"/>
            <a:ext cx="4233995" cy="4745868"/>
          </a:xfrm>
          <a:custGeom>
            <a:avLst/>
            <a:gdLst>
              <a:gd name="connsiteX0" fmla="*/ 2505129 w 4233994"/>
              <a:gd name="connsiteY0" fmla="*/ 488 h 4745868"/>
              <a:gd name="connsiteX1" fmla="*/ 3344016 w 4233994"/>
              <a:gd name="connsiteY1" fmla="*/ 235484 h 4745868"/>
              <a:gd name="connsiteX2" fmla="*/ 3998510 w 4233994"/>
              <a:gd name="connsiteY2" fmla="*/ 2654144 h 4745868"/>
              <a:gd name="connsiteX3" fmla="*/ 3985223 w 4233994"/>
              <a:gd name="connsiteY3" fmla="*/ 2674801 h 4745868"/>
              <a:gd name="connsiteX4" fmla="*/ 3986297 w 4233994"/>
              <a:gd name="connsiteY4" fmla="*/ 2675417 h 4745868"/>
              <a:gd name="connsiteX5" fmla="*/ 3329597 w 4233994"/>
              <a:gd name="connsiteY5" fmla="*/ 3819380 h 4745868"/>
              <a:gd name="connsiteX6" fmla="*/ 3327752 w 4233994"/>
              <a:gd name="connsiteY6" fmla="*/ 3818320 h 4745868"/>
              <a:gd name="connsiteX7" fmla="*/ 3308636 w 4233994"/>
              <a:gd name="connsiteY7" fmla="*/ 3855891 h 4745868"/>
              <a:gd name="connsiteX8" fmla="*/ 889979 w 4233994"/>
              <a:gd name="connsiteY8" fmla="*/ 4510385 h 4745868"/>
              <a:gd name="connsiteX9" fmla="*/ 235484 w 4233994"/>
              <a:gd name="connsiteY9" fmla="*/ 2091728 h 4745868"/>
              <a:gd name="connsiteX10" fmla="*/ 258288 w 4233994"/>
              <a:gd name="connsiteY10" fmla="*/ 2056274 h 4745868"/>
              <a:gd name="connsiteX11" fmla="*/ 256445 w 4233994"/>
              <a:gd name="connsiteY11" fmla="*/ 2055215 h 4745868"/>
              <a:gd name="connsiteX12" fmla="*/ 913143 w 4233994"/>
              <a:gd name="connsiteY12" fmla="*/ 911253 h 4745868"/>
              <a:gd name="connsiteX13" fmla="*/ 914218 w 4233994"/>
              <a:gd name="connsiteY13" fmla="*/ 911870 h 4745868"/>
              <a:gd name="connsiteX14" fmla="*/ 925356 w 4233994"/>
              <a:gd name="connsiteY14" fmla="*/ 889979 h 4745868"/>
              <a:gd name="connsiteX15" fmla="*/ 2505129 w 4233994"/>
              <a:gd name="connsiteY15" fmla="*/ 488 h 4745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233994" h="4745868">
                <a:moveTo>
                  <a:pt x="2505129" y="488"/>
                </a:moveTo>
                <a:cubicBezTo>
                  <a:pt x="2790748" y="7199"/>
                  <a:pt x="3078819" y="83247"/>
                  <a:pt x="3344016" y="235484"/>
                </a:cubicBezTo>
                <a:cubicBezTo>
                  <a:pt x="4192644" y="722645"/>
                  <a:pt x="4485671" y="1805516"/>
                  <a:pt x="3998510" y="2654144"/>
                </a:cubicBezTo>
                <a:lnTo>
                  <a:pt x="3985223" y="2674801"/>
                </a:lnTo>
                <a:lnTo>
                  <a:pt x="3986297" y="2675417"/>
                </a:lnTo>
                <a:lnTo>
                  <a:pt x="3329597" y="3819380"/>
                </a:lnTo>
                <a:lnTo>
                  <a:pt x="3327752" y="3818320"/>
                </a:lnTo>
                <a:lnTo>
                  <a:pt x="3308636" y="3855891"/>
                </a:lnTo>
                <a:cubicBezTo>
                  <a:pt x="2821476" y="4704518"/>
                  <a:pt x="1738606" y="4997545"/>
                  <a:pt x="889979" y="4510385"/>
                </a:cubicBezTo>
                <a:cubicBezTo>
                  <a:pt x="41352" y="4023225"/>
                  <a:pt x="-251676" y="2940354"/>
                  <a:pt x="235484" y="2091728"/>
                </a:cubicBezTo>
                <a:lnTo>
                  <a:pt x="258288" y="2056274"/>
                </a:lnTo>
                <a:lnTo>
                  <a:pt x="256445" y="2055215"/>
                </a:lnTo>
                <a:lnTo>
                  <a:pt x="913143" y="911253"/>
                </a:lnTo>
                <a:lnTo>
                  <a:pt x="914218" y="911870"/>
                </a:lnTo>
                <a:lnTo>
                  <a:pt x="925356" y="889979"/>
                </a:lnTo>
                <a:cubicBezTo>
                  <a:pt x="1260279" y="306547"/>
                  <a:pt x="1876768" y="-14276"/>
                  <a:pt x="2505129" y="488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nl-BE"/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6E3CE5FF-D464-034C-AF68-1BC1097AF39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003202" y="1573306"/>
            <a:ext cx="4799073" cy="3196402"/>
          </a:xfrm>
        </p:spPr>
        <p:txBody>
          <a:bodyPr/>
          <a:lstStyle>
            <a:lvl1pPr marL="342891" indent="-342891">
              <a:buClr>
                <a:srgbClr val="B51C36"/>
              </a:buClr>
              <a:buFont typeface="Arial" panose="020B0604020202020204" pitchFamily="34" charset="0"/>
              <a:buChar char="•"/>
              <a:defRPr>
                <a:solidFill>
                  <a:srgbClr val="2F3061"/>
                </a:solidFill>
              </a:defRPr>
            </a:lvl1pPr>
            <a:lvl2pPr marL="742932" indent="-285744">
              <a:buClr>
                <a:srgbClr val="B51C36"/>
              </a:buClr>
              <a:buFont typeface="Arial" panose="020B0604020202020204" pitchFamily="34" charset="0"/>
              <a:buChar char="•"/>
              <a:defRPr>
                <a:solidFill>
                  <a:srgbClr val="2F3061"/>
                </a:solidFill>
              </a:defRPr>
            </a:lvl2pPr>
            <a:lvl3pPr marL="1200121" indent="-285744">
              <a:buClr>
                <a:srgbClr val="B51C36"/>
              </a:buClr>
              <a:buFont typeface="Arial" panose="020B0604020202020204" pitchFamily="34" charset="0"/>
              <a:buChar char="•"/>
              <a:defRPr>
                <a:solidFill>
                  <a:srgbClr val="2F3061"/>
                </a:solidFill>
              </a:defRPr>
            </a:lvl3pPr>
            <a:lvl4pPr marL="1657309" indent="-285744">
              <a:buClr>
                <a:srgbClr val="B51C36"/>
              </a:buClr>
              <a:buFont typeface="Arial" panose="020B0604020202020204" pitchFamily="34" charset="0"/>
              <a:buChar char="•"/>
              <a:defRPr>
                <a:solidFill>
                  <a:srgbClr val="2F306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</a:t>
            </a:r>
            <a:r>
              <a:rPr lang="en-GB" dirty="0" err="1"/>
              <a:t>levelc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64607453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 slide - blue, red,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Afbeelding 11">
            <a:extLst>
              <a:ext uri="{FF2B5EF4-FFF2-40B4-BE49-F238E27FC236}">
                <a16:creationId xmlns:a16="http://schemas.microsoft.com/office/drawing/2014/main" id="{DD1E5624-AE14-E041-AA35-25DF50EC700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"/>
            <a:ext cx="10346320" cy="12681963"/>
          </a:xfrm>
          <a:prstGeom prst="rect">
            <a:avLst/>
          </a:prstGeom>
        </p:spPr>
      </p:pic>
      <p:sp>
        <p:nvSpPr>
          <p:cNvPr id="22" name="Tijdelijke aanduiding voor dianummer 5">
            <a:extLst>
              <a:ext uri="{FF2B5EF4-FFF2-40B4-BE49-F238E27FC236}">
                <a16:creationId xmlns:a16="http://schemas.microsoft.com/office/drawing/2014/main" id="{34972D3D-7AD2-AC4F-84E7-1B2ABBEC73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7843" y="6165282"/>
            <a:ext cx="608691" cy="38498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3B3C76"/>
                </a:solidFill>
              </a:defRPr>
            </a:lvl1pPr>
          </a:lstStyle>
          <a:p>
            <a:fld id="{302CDA5F-2C9A-F84F-8091-73FF84168B17}" type="slidenum">
              <a:rPr lang="nl-BE" smtClean="0"/>
              <a:pPr/>
              <a:t>‹#›</a:t>
            </a:fld>
            <a:endParaRPr lang="nl-BE" dirty="0"/>
          </a:p>
        </p:txBody>
      </p:sp>
      <p:sp>
        <p:nvSpPr>
          <p:cNvPr id="2" name="Afgeronde rechthoek 1">
            <a:extLst>
              <a:ext uri="{FF2B5EF4-FFF2-40B4-BE49-F238E27FC236}">
                <a16:creationId xmlns:a16="http://schemas.microsoft.com/office/drawing/2014/main" id="{CEF5C6E7-777E-3542-913D-6B1BCAF3832C}"/>
              </a:ext>
            </a:extLst>
          </p:cNvPr>
          <p:cNvSpPr/>
          <p:nvPr userDrawn="1"/>
        </p:nvSpPr>
        <p:spPr>
          <a:xfrm>
            <a:off x="5553637" y="648921"/>
            <a:ext cx="5732843" cy="4635775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469900" dist="50800" dir="5400000" algn="ctr" rotWithShape="0">
              <a:srgbClr val="000000">
                <a:alpha val="1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800"/>
          </a:p>
        </p:txBody>
      </p:sp>
      <p:sp>
        <p:nvSpPr>
          <p:cNvPr id="6" name="Content Placeholder 6">
            <a:extLst>
              <a:ext uri="{FF2B5EF4-FFF2-40B4-BE49-F238E27FC236}">
                <a16:creationId xmlns:a16="http://schemas.microsoft.com/office/drawing/2014/main" id="{DF2B7660-77B9-A743-857F-15ED3B233A3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003202" y="1198607"/>
            <a:ext cx="4799073" cy="3571103"/>
          </a:xfrm>
        </p:spPr>
        <p:txBody>
          <a:bodyPr/>
          <a:lstStyle>
            <a:lvl1pPr marL="342891" indent="-342891">
              <a:buClr>
                <a:srgbClr val="B51C36"/>
              </a:buClr>
              <a:buFont typeface="Arial" panose="020B0604020202020204" pitchFamily="34" charset="0"/>
              <a:buChar char="•"/>
              <a:defRPr>
                <a:solidFill>
                  <a:srgbClr val="2F3061"/>
                </a:solidFill>
              </a:defRPr>
            </a:lvl1pPr>
            <a:lvl2pPr marL="742932" indent="-285744">
              <a:buClr>
                <a:srgbClr val="B51C36"/>
              </a:buClr>
              <a:buFont typeface="Arial" panose="020B0604020202020204" pitchFamily="34" charset="0"/>
              <a:buChar char="•"/>
              <a:defRPr>
                <a:solidFill>
                  <a:srgbClr val="2F3061"/>
                </a:solidFill>
              </a:defRPr>
            </a:lvl2pPr>
            <a:lvl3pPr marL="1200121" indent="-285744">
              <a:buClr>
                <a:srgbClr val="B51C36"/>
              </a:buClr>
              <a:buFont typeface="Arial" panose="020B0604020202020204" pitchFamily="34" charset="0"/>
              <a:buChar char="•"/>
              <a:defRPr>
                <a:solidFill>
                  <a:srgbClr val="2F3061"/>
                </a:solidFill>
              </a:defRPr>
            </a:lvl3pPr>
            <a:lvl4pPr marL="1657309" indent="-285744">
              <a:buClr>
                <a:srgbClr val="B51C36"/>
              </a:buClr>
              <a:buFont typeface="Arial" panose="020B0604020202020204" pitchFamily="34" charset="0"/>
              <a:buChar char="•"/>
              <a:defRPr>
                <a:solidFill>
                  <a:srgbClr val="2F306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</a:t>
            </a:r>
            <a:r>
              <a:rPr lang="en-GB" dirty="0" err="1"/>
              <a:t>levelc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64621680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 slide - blue, red,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>
            <a:extLst>
              <a:ext uri="{FF2B5EF4-FFF2-40B4-BE49-F238E27FC236}">
                <a16:creationId xmlns:a16="http://schemas.microsoft.com/office/drawing/2014/main" id="{1D6DA968-6035-E547-8214-C6D4B477E69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-3052482"/>
            <a:ext cx="10676011" cy="9910482"/>
          </a:xfrm>
          <a:prstGeom prst="rect">
            <a:avLst/>
          </a:prstGeom>
        </p:spPr>
      </p:pic>
      <p:sp>
        <p:nvSpPr>
          <p:cNvPr id="22" name="Tijdelijke aanduiding voor dianummer 5">
            <a:extLst>
              <a:ext uri="{FF2B5EF4-FFF2-40B4-BE49-F238E27FC236}">
                <a16:creationId xmlns:a16="http://schemas.microsoft.com/office/drawing/2014/main" id="{34972D3D-7AD2-AC4F-84E7-1B2ABBEC73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7843" y="6165282"/>
            <a:ext cx="608691" cy="38498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3B3C76"/>
                </a:solidFill>
              </a:defRPr>
            </a:lvl1pPr>
          </a:lstStyle>
          <a:p>
            <a:fld id="{302CDA5F-2C9A-F84F-8091-73FF84168B17}" type="slidenum">
              <a:rPr lang="nl-BE" smtClean="0"/>
              <a:pPr/>
              <a:t>‹#›</a:t>
            </a:fld>
            <a:endParaRPr lang="nl-BE" dirty="0"/>
          </a:p>
        </p:txBody>
      </p:sp>
      <p:sp>
        <p:nvSpPr>
          <p:cNvPr id="7" name="Afgeronde rechthoek 6">
            <a:extLst>
              <a:ext uri="{FF2B5EF4-FFF2-40B4-BE49-F238E27FC236}">
                <a16:creationId xmlns:a16="http://schemas.microsoft.com/office/drawing/2014/main" id="{91C43B9C-FBAA-CB46-BECD-C9D272C8AD35}"/>
              </a:ext>
            </a:extLst>
          </p:cNvPr>
          <p:cNvSpPr/>
          <p:nvPr userDrawn="1"/>
        </p:nvSpPr>
        <p:spPr>
          <a:xfrm>
            <a:off x="5553637" y="648921"/>
            <a:ext cx="5732843" cy="4635775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469900" dist="50800" dir="5400000" algn="ctr" rotWithShape="0">
              <a:srgbClr val="000000">
                <a:alpha val="1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800"/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B3A32B9F-3874-DB4C-B94E-09EAFE0CE688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003202" y="1186251"/>
            <a:ext cx="4799073" cy="3583459"/>
          </a:xfrm>
        </p:spPr>
        <p:txBody>
          <a:bodyPr/>
          <a:lstStyle>
            <a:lvl1pPr marL="342891" indent="-342891">
              <a:buClr>
                <a:srgbClr val="B51C36"/>
              </a:buClr>
              <a:buFont typeface="Arial" panose="020B0604020202020204" pitchFamily="34" charset="0"/>
              <a:buChar char="•"/>
              <a:defRPr>
                <a:solidFill>
                  <a:srgbClr val="2F3061"/>
                </a:solidFill>
              </a:defRPr>
            </a:lvl1pPr>
            <a:lvl2pPr marL="742932" indent="-285744">
              <a:buClr>
                <a:srgbClr val="B51C36"/>
              </a:buClr>
              <a:buFont typeface="Arial" panose="020B0604020202020204" pitchFamily="34" charset="0"/>
              <a:buChar char="•"/>
              <a:defRPr>
                <a:solidFill>
                  <a:srgbClr val="2F3061"/>
                </a:solidFill>
              </a:defRPr>
            </a:lvl2pPr>
            <a:lvl3pPr marL="1200121" indent="-285744">
              <a:buClr>
                <a:srgbClr val="B51C36"/>
              </a:buClr>
              <a:buFont typeface="Arial" panose="020B0604020202020204" pitchFamily="34" charset="0"/>
              <a:buChar char="•"/>
              <a:defRPr>
                <a:solidFill>
                  <a:srgbClr val="2F3061"/>
                </a:solidFill>
              </a:defRPr>
            </a:lvl3pPr>
            <a:lvl4pPr marL="1657309" indent="-285744">
              <a:buClr>
                <a:srgbClr val="B51C36"/>
              </a:buClr>
              <a:buFont typeface="Arial" panose="020B0604020202020204" pitchFamily="34" charset="0"/>
              <a:buChar char="•"/>
              <a:defRPr>
                <a:solidFill>
                  <a:srgbClr val="2F306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</a:t>
            </a:r>
            <a:r>
              <a:rPr lang="en-GB" dirty="0" err="1"/>
              <a:t>levelc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84433722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slide - blue, red,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media 2">
            <a:extLst>
              <a:ext uri="{FF2B5EF4-FFF2-40B4-BE49-F238E27FC236}">
                <a16:creationId xmlns:a16="http://schemas.microsoft.com/office/drawing/2014/main" id="{11045C11-E421-2648-971B-69F8379AF5E2}"/>
              </a:ext>
            </a:extLst>
          </p:cNvPr>
          <p:cNvSpPr>
            <a:spLocks noGrp="1"/>
          </p:cNvSpPr>
          <p:nvPr>
            <p:ph type="media" sz="quarter" idx="10"/>
          </p:nvPr>
        </p:nvSpPr>
        <p:spPr>
          <a:xfrm>
            <a:off x="1908969" y="802105"/>
            <a:ext cx="8374063" cy="508534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3B3C76"/>
                </a:solidFill>
              </a:defRPr>
            </a:lvl1pPr>
          </a:lstStyle>
          <a:p>
            <a:endParaRPr lang="nl-BE" dirty="0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A1884ABA-FD42-4840-A5B0-230E1BFAC69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89439" y="5996844"/>
            <a:ext cx="553427" cy="553427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85EC7F46-5638-9746-B322-D7C08FAF980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85400" y="4724400"/>
            <a:ext cx="2006600" cy="2133600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34B6FDB2-FA4B-7C43-A5D4-2216D5C4B89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588722" y="433138"/>
            <a:ext cx="9014559" cy="7391721"/>
          </a:xfrm>
          <a:prstGeom prst="rect">
            <a:avLst/>
          </a:prstGeom>
        </p:spPr>
      </p:pic>
      <p:sp>
        <p:nvSpPr>
          <p:cNvPr id="12" name="Tijdelijke aanduiding voor dianummer 5">
            <a:extLst>
              <a:ext uri="{FF2B5EF4-FFF2-40B4-BE49-F238E27FC236}">
                <a16:creationId xmlns:a16="http://schemas.microsoft.com/office/drawing/2014/main" id="{4F897752-FB59-544E-92DC-BB488344E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7843" y="6165282"/>
            <a:ext cx="608691" cy="38498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3B3C76"/>
                </a:solidFill>
              </a:defRPr>
            </a:lvl1pPr>
          </a:lstStyle>
          <a:p>
            <a:fld id="{302CDA5F-2C9A-F84F-8091-73FF84168B17}" type="slidenum">
              <a:rPr lang="nl-BE" smtClean="0"/>
              <a:pPr/>
              <a:t>‹#›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599034465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clus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>
            <a:extLst>
              <a:ext uri="{FF2B5EF4-FFF2-40B4-BE49-F238E27FC236}">
                <a16:creationId xmlns:a16="http://schemas.microsoft.com/office/drawing/2014/main" id="{2341FBC7-FCB5-3B41-86BD-C2EE3000768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13812" y="-2059076"/>
            <a:ext cx="9978189" cy="8917076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97666E5E-F15B-E94F-AB62-B76AE3070B2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7680699" cy="9414588"/>
          </a:xfrm>
          <a:prstGeom prst="rect">
            <a:avLst/>
          </a:prstGeom>
        </p:spPr>
      </p:pic>
      <p:sp>
        <p:nvSpPr>
          <p:cNvPr id="7" name="Vrije vorm 6">
            <a:extLst>
              <a:ext uri="{FF2B5EF4-FFF2-40B4-BE49-F238E27FC236}">
                <a16:creationId xmlns:a16="http://schemas.microsoft.com/office/drawing/2014/main" id="{06683D09-8044-CC45-BAEA-1E42E818E32C}"/>
              </a:ext>
            </a:extLst>
          </p:cNvPr>
          <p:cNvSpPr/>
          <p:nvPr userDrawn="1"/>
        </p:nvSpPr>
        <p:spPr>
          <a:xfrm>
            <a:off x="1630297" y="1295400"/>
            <a:ext cx="8931409" cy="4267200"/>
          </a:xfrm>
          <a:custGeom>
            <a:avLst/>
            <a:gdLst>
              <a:gd name="connsiteX0" fmla="*/ 823511 w 10170694"/>
              <a:gd name="connsiteY0" fmla="*/ 0 h 4940969"/>
              <a:gd name="connsiteX1" fmla="*/ 9347183 w 10170694"/>
              <a:gd name="connsiteY1" fmla="*/ 0 h 4940969"/>
              <a:gd name="connsiteX2" fmla="*/ 10170694 w 10170694"/>
              <a:gd name="connsiteY2" fmla="*/ 823511 h 4940969"/>
              <a:gd name="connsiteX3" fmla="*/ 10170694 w 10170694"/>
              <a:gd name="connsiteY3" fmla="*/ 2310063 h 4940969"/>
              <a:gd name="connsiteX4" fmla="*/ 10170694 w 10170694"/>
              <a:gd name="connsiteY4" fmla="*/ 4117458 h 4940969"/>
              <a:gd name="connsiteX5" fmla="*/ 10170694 w 10170694"/>
              <a:gd name="connsiteY5" fmla="*/ 4940969 h 4940969"/>
              <a:gd name="connsiteX6" fmla="*/ 9347183 w 10170694"/>
              <a:gd name="connsiteY6" fmla="*/ 4940969 h 4940969"/>
              <a:gd name="connsiteX7" fmla="*/ 7539788 w 10170694"/>
              <a:gd name="connsiteY7" fmla="*/ 4940969 h 4940969"/>
              <a:gd name="connsiteX8" fmla="*/ 823511 w 10170694"/>
              <a:gd name="connsiteY8" fmla="*/ 4940969 h 4940969"/>
              <a:gd name="connsiteX9" fmla="*/ 0 w 10170694"/>
              <a:gd name="connsiteY9" fmla="*/ 4117458 h 4940969"/>
              <a:gd name="connsiteX10" fmla="*/ 0 w 10170694"/>
              <a:gd name="connsiteY10" fmla="*/ 823511 h 4940969"/>
              <a:gd name="connsiteX11" fmla="*/ 823511 w 10170694"/>
              <a:gd name="connsiteY11" fmla="*/ 0 h 4940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170694" h="4940969">
                <a:moveTo>
                  <a:pt x="823511" y="0"/>
                </a:moveTo>
                <a:lnTo>
                  <a:pt x="9347183" y="0"/>
                </a:lnTo>
                <a:cubicBezTo>
                  <a:pt x="9801996" y="0"/>
                  <a:pt x="10170694" y="368698"/>
                  <a:pt x="10170694" y="823511"/>
                </a:cubicBezTo>
                <a:lnTo>
                  <a:pt x="10170694" y="2310063"/>
                </a:lnTo>
                <a:lnTo>
                  <a:pt x="10170694" y="4117458"/>
                </a:lnTo>
                <a:lnTo>
                  <a:pt x="10170694" y="4940969"/>
                </a:lnTo>
                <a:lnTo>
                  <a:pt x="9347183" y="4940969"/>
                </a:lnTo>
                <a:lnTo>
                  <a:pt x="7539788" y="4940969"/>
                </a:lnTo>
                <a:lnTo>
                  <a:pt x="823511" y="4940969"/>
                </a:lnTo>
                <a:cubicBezTo>
                  <a:pt x="368698" y="4940969"/>
                  <a:pt x="0" y="4572271"/>
                  <a:pt x="0" y="4117458"/>
                </a:cubicBezTo>
                <a:lnTo>
                  <a:pt x="0" y="823511"/>
                </a:lnTo>
                <a:cubicBezTo>
                  <a:pt x="0" y="368698"/>
                  <a:pt x="368698" y="0"/>
                  <a:pt x="82351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698500" dist="50800" dir="5400000" algn="ctr" rotWithShape="0">
              <a:srgbClr val="000000">
                <a:alpha val="1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800"/>
          </a:p>
        </p:txBody>
      </p:sp>
      <p:sp>
        <p:nvSpPr>
          <p:cNvPr id="6" name="Content Placeholder 6">
            <a:extLst>
              <a:ext uri="{FF2B5EF4-FFF2-40B4-BE49-F238E27FC236}">
                <a16:creationId xmlns:a16="http://schemas.microsoft.com/office/drawing/2014/main" id="{1E77FA8F-C4FA-D34D-A487-C6ED532C7B51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2125363" y="1816443"/>
            <a:ext cx="8068963" cy="3323968"/>
          </a:xfrm>
        </p:spPr>
        <p:txBody>
          <a:bodyPr/>
          <a:lstStyle>
            <a:lvl1pPr marL="342891" indent="-342891">
              <a:buClr>
                <a:srgbClr val="B51C36"/>
              </a:buClr>
              <a:buFont typeface="Arial" panose="020B0604020202020204" pitchFamily="34" charset="0"/>
              <a:buChar char="•"/>
              <a:defRPr>
                <a:solidFill>
                  <a:srgbClr val="2F3061"/>
                </a:solidFill>
              </a:defRPr>
            </a:lvl1pPr>
            <a:lvl2pPr marL="742932" indent="-285744">
              <a:buClr>
                <a:srgbClr val="B51C36"/>
              </a:buClr>
              <a:buFont typeface="Arial" panose="020B0604020202020204" pitchFamily="34" charset="0"/>
              <a:buChar char="•"/>
              <a:defRPr>
                <a:solidFill>
                  <a:srgbClr val="2F3061"/>
                </a:solidFill>
              </a:defRPr>
            </a:lvl2pPr>
            <a:lvl3pPr marL="1200121" indent="-285744">
              <a:buClr>
                <a:srgbClr val="B51C36"/>
              </a:buClr>
              <a:buFont typeface="Arial" panose="020B0604020202020204" pitchFamily="34" charset="0"/>
              <a:buChar char="•"/>
              <a:defRPr>
                <a:solidFill>
                  <a:srgbClr val="2F3061"/>
                </a:solidFill>
              </a:defRPr>
            </a:lvl3pPr>
            <a:lvl4pPr marL="1657309" indent="-285744">
              <a:buClr>
                <a:srgbClr val="B51C36"/>
              </a:buClr>
              <a:buFont typeface="Arial" panose="020B0604020202020204" pitchFamily="34" charset="0"/>
              <a:buChar char="•"/>
              <a:defRPr>
                <a:solidFill>
                  <a:srgbClr val="2F306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</a:t>
            </a:r>
            <a:r>
              <a:rPr lang="en-GB" dirty="0" err="1"/>
              <a:t>levelc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25410276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s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Afbeelding 10">
            <a:extLst>
              <a:ext uri="{FF2B5EF4-FFF2-40B4-BE49-F238E27FC236}">
                <a16:creationId xmlns:a16="http://schemas.microsoft.com/office/drawing/2014/main" id="{9F6C523A-EEBD-734A-BD84-E6936060730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"/>
            <a:ext cx="12192000" cy="6905297"/>
          </a:xfrm>
          <a:prstGeom prst="rect">
            <a:avLst/>
          </a:prstGeom>
        </p:spPr>
      </p:pic>
      <p:sp>
        <p:nvSpPr>
          <p:cNvPr id="15" name="Rechthoek 14">
            <a:extLst>
              <a:ext uri="{FF2B5EF4-FFF2-40B4-BE49-F238E27FC236}">
                <a16:creationId xmlns:a16="http://schemas.microsoft.com/office/drawing/2014/main" id="{48C2085F-A45E-554D-BF33-A6B50A53870C}"/>
              </a:ext>
            </a:extLst>
          </p:cNvPr>
          <p:cNvSpPr/>
          <p:nvPr userDrawn="1"/>
        </p:nvSpPr>
        <p:spPr>
          <a:xfrm>
            <a:off x="1" y="-1"/>
            <a:ext cx="12265607" cy="6946986"/>
          </a:xfrm>
          <a:prstGeom prst="rect">
            <a:avLst/>
          </a:prstGeom>
          <a:solidFill>
            <a:srgbClr val="2F3061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800"/>
          </a:p>
        </p:txBody>
      </p:sp>
      <p:sp>
        <p:nvSpPr>
          <p:cNvPr id="12" name="Vrije vorm 11">
            <a:extLst>
              <a:ext uri="{FF2B5EF4-FFF2-40B4-BE49-F238E27FC236}">
                <a16:creationId xmlns:a16="http://schemas.microsoft.com/office/drawing/2014/main" id="{EB2DE0EA-AED0-5848-B09B-8BB11E4A91C4}"/>
              </a:ext>
            </a:extLst>
          </p:cNvPr>
          <p:cNvSpPr/>
          <p:nvPr userDrawn="1"/>
        </p:nvSpPr>
        <p:spPr>
          <a:xfrm>
            <a:off x="633730" y="629588"/>
            <a:ext cx="10924541" cy="5741232"/>
          </a:xfrm>
          <a:custGeom>
            <a:avLst/>
            <a:gdLst>
              <a:gd name="connsiteX0" fmla="*/ 823511 w 10170694"/>
              <a:gd name="connsiteY0" fmla="*/ 0 h 4940969"/>
              <a:gd name="connsiteX1" fmla="*/ 9347183 w 10170694"/>
              <a:gd name="connsiteY1" fmla="*/ 0 h 4940969"/>
              <a:gd name="connsiteX2" fmla="*/ 10170694 w 10170694"/>
              <a:gd name="connsiteY2" fmla="*/ 823511 h 4940969"/>
              <a:gd name="connsiteX3" fmla="*/ 10170694 w 10170694"/>
              <a:gd name="connsiteY3" fmla="*/ 2310063 h 4940969"/>
              <a:gd name="connsiteX4" fmla="*/ 10170694 w 10170694"/>
              <a:gd name="connsiteY4" fmla="*/ 4117458 h 4940969"/>
              <a:gd name="connsiteX5" fmla="*/ 10170694 w 10170694"/>
              <a:gd name="connsiteY5" fmla="*/ 4940969 h 4940969"/>
              <a:gd name="connsiteX6" fmla="*/ 9347183 w 10170694"/>
              <a:gd name="connsiteY6" fmla="*/ 4940969 h 4940969"/>
              <a:gd name="connsiteX7" fmla="*/ 7539788 w 10170694"/>
              <a:gd name="connsiteY7" fmla="*/ 4940969 h 4940969"/>
              <a:gd name="connsiteX8" fmla="*/ 823511 w 10170694"/>
              <a:gd name="connsiteY8" fmla="*/ 4940969 h 4940969"/>
              <a:gd name="connsiteX9" fmla="*/ 0 w 10170694"/>
              <a:gd name="connsiteY9" fmla="*/ 4117458 h 4940969"/>
              <a:gd name="connsiteX10" fmla="*/ 0 w 10170694"/>
              <a:gd name="connsiteY10" fmla="*/ 823511 h 4940969"/>
              <a:gd name="connsiteX11" fmla="*/ 823511 w 10170694"/>
              <a:gd name="connsiteY11" fmla="*/ 0 h 4940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170694" h="4940969">
                <a:moveTo>
                  <a:pt x="823511" y="0"/>
                </a:moveTo>
                <a:lnTo>
                  <a:pt x="9347183" y="0"/>
                </a:lnTo>
                <a:cubicBezTo>
                  <a:pt x="9801996" y="0"/>
                  <a:pt x="10170694" y="368698"/>
                  <a:pt x="10170694" y="823511"/>
                </a:cubicBezTo>
                <a:lnTo>
                  <a:pt x="10170694" y="2310063"/>
                </a:lnTo>
                <a:lnTo>
                  <a:pt x="10170694" y="4117458"/>
                </a:lnTo>
                <a:lnTo>
                  <a:pt x="10170694" y="4940969"/>
                </a:lnTo>
                <a:lnTo>
                  <a:pt x="9347183" y="4940969"/>
                </a:lnTo>
                <a:lnTo>
                  <a:pt x="7539788" y="4940969"/>
                </a:lnTo>
                <a:lnTo>
                  <a:pt x="823511" y="4940969"/>
                </a:lnTo>
                <a:cubicBezTo>
                  <a:pt x="368698" y="4940969"/>
                  <a:pt x="0" y="4572271"/>
                  <a:pt x="0" y="4117458"/>
                </a:cubicBezTo>
                <a:lnTo>
                  <a:pt x="0" y="823511"/>
                </a:lnTo>
                <a:cubicBezTo>
                  <a:pt x="0" y="368698"/>
                  <a:pt x="368698" y="0"/>
                  <a:pt x="82351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800"/>
          </a:p>
        </p:txBody>
      </p:sp>
      <p:sp>
        <p:nvSpPr>
          <p:cNvPr id="7" name="Tijdelijke aanduiding voor titel 1">
            <a:extLst>
              <a:ext uri="{FF2B5EF4-FFF2-40B4-BE49-F238E27FC236}">
                <a16:creationId xmlns:a16="http://schemas.microsoft.com/office/drawing/2014/main" id="{6B99E46C-4542-EF4C-B7FE-F6641FA31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2672" y="982963"/>
            <a:ext cx="10005081" cy="5621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BE" dirty="0"/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8004DC9A-3695-A040-BC12-8E16334BB01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042672" y="1816443"/>
            <a:ext cx="10005081" cy="3917092"/>
          </a:xfrm>
        </p:spPr>
        <p:txBody>
          <a:bodyPr/>
          <a:lstStyle>
            <a:lvl1pPr marL="342891" indent="-342891">
              <a:buClr>
                <a:srgbClr val="B51C36"/>
              </a:buClr>
              <a:buFont typeface="Arial" panose="020B0604020202020204" pitchFamily="34" charset="0"/>
              <a:buChar char="•"/>
              <a:defRPr>
                <a:solidFill>
                  <a:srgbClr val="2F3061"/>
                </a:solidFill>
              </a:defRPr>
            </a:lvl1pPr>
            <a:lvl2pPr marL="742932" indent="-285744">
              <a:buClr>
                <a:srgbClr val="B51C36"/>
              </a:buClr>
              <a:buFont typeface="Arial" panose="020B0604020202020204" pitchFamily="34" charset="0"/>
              <a:buChar char="•"/>
              <a:defRPr>
                <a:solidFill>
                  <a:srgbClr val="2F3061"/>
                </a:solidFill>
              </a:defRPr>
            </a:lvl2pPr>
            <a:lvl3pPr marL="1200121" indent="-285744">
              <a:buClr>
                <a:srgbClr val="B51C36"/>
              </a:buClr>
              <a:buFont typeface="Arial" panose="020B0604020202020204" pitchFamily="34" charset="0"/>
              <a:buChar char="•"/>
              <a:defRPr>
                <a:solidFill>
                  <a:srgbClr val="2F3061"/>
                </a:solidFill>
              </a:defRPr>
            </a:lvl3pPr>
            <a:lvl4pPr marL="1657309" indent="-285744">
              <a:buClr>
                <a:srgbClr val="B51C36"/>
              </a:buClr>
              <a:buFont typeface="Arial" panose="020B0604020202020204" pitchFamily="34" charset="0"/>
              <a:buChar char="•"/>
              <a:defRPr>
                <a:solidFill>
                  <a:srgbClr val="2F306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</a:t>
            </a:r>
            <a:r>
              <a:rPr lang="en-GB" dirty="0" err="1"/>
              <a:t>levelc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0774591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sion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>
            <a:extLst>
              <a:ext uri="{FF2B5EF4-FFF2-40B4-BE49-F238E27FC236}">
                <a16:creationId xmlns:a16="http://schemas.microsoft.com/office/drawing/2014/main" id="{6603C505-CC6A-FE48-9591-DC8C5311BE4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668594" y="-3521345"/>
            <a:ext cx="13181436" cy="13788253"/>
          </a:xfrm>
          <a:prstGeom prst="rect">
            <a:avLst/>
          </a:prstGeom>
        </p:spPr>
      </p:pic>
      <p:sp>
        <p:nvSpPr>
          <p:cNvPr id="12" name="Vrije vorm 11">
            <a:extLst>
              <a:ext uri="{FF2B5EF4-FFF2-40B4-BE49-F238E27FC236}">
                <a16:creationId xmlns:a16="http://schemas.microsoft.com/office/drawing/2014/main" id="{EB2DE0EA-AED0-5848-B09B-8BB11E4A91C4}"/>
              </a:ext>
            </a:extLst>
          </p:cNvPr>
          <p:cNvSpPr/>
          <p:nvPr userDrawn="1"/>
        </p:nvSpPr>
        <p:spPr>
          <a:xfrm>
            <a:off x="1630297" y="1295400"/>
            <a:ext cx="8931409" cy="4267200"/>
          </a:xfrm>
          <a:custGeom>
            <a:avLst/>
            <a:gdLst>
              <a:gd name="connsiteX0" fmla="*/ 823511 w 10170694"/>
              <a:gd name="connsiteY0" fmla="*/ 0 h 4940969"/>
              <a:gd name="connsiteX1" fmla="*/ 9347183 w 10170694"/>
              <a:gd name="connsiteY1" fmla="*/ 0 h 4940969"/>
              <a:gd name="connsiteX2" fmla="*/ 10170694 w 10170694"/>
              <a:gd name="connsiteY2" fmla="*/ 823511 h 4940969"/>
              <a:gd name="connsiteX3" fmla="*/ 10170694 w 10170694"/>
              <a:gd name="connsiteY3" fmla="*/ 2310063 h 4940969"/>
              <a:gd name="connsiteX4" fmla="*/ 10170694 w 10170694"/>
              <a:gd name="connsiteY4" fmla="*/ 4117458 h 4940969"/>
              <a:gd name="connsiteX5" fmla="*/ 10170694 w 10170694"/>
              <a:gd name="connsiteY5" fmla="*/ 4940969 h 4940969"/>
              <a:gd name="connsiteX6" fmla="*/ 9347183 w 10170694"/>
              <a:gd name="connsiteY6" fmla="*/ 4940969 h 4940969"/>
              <a:gd name="connsiteX7" fmla="*/ 7539788 w 10170694"/>
              <a:gd name="connsiteY7" fmla="*/ 4940969 h 4940969"/>
              <a:gd name="connsiteX8" fmla="*/ 823511 w 10170694"/>
              <a:gd name="connsiteY8" fmla="*/ 4940969 h 4940969"/>
              <a:gd name="connsiteX9" fmla="*/ 0 w 10170694"/>
              <a:gd name="connsiteY9" fmla="*/ 4117458 h 4940969"/>
              <a:gd name="connsiteX10" fmla="*/ 0 w 10170694"/>
              <a:gd name="connsiteY10" fmla="*/ 823511 h 4940969"/>
              <a:gd name="connsiteX11" fmla="*/ 823511 w 10170694"/>
              <a:gd name="connsiteY11" fmla="*/ 0 h 4940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170694" h="4940969">
                <a:moveTo>
                  <a:pt x="823511" y="0"/>
                </a:moveTo>
                <a:lnTo>
                  <a:pt x="9347183" y="0"/>
                </a:lnTo>
                <a:cubicBezTo>
                  <a:pt x="9801996" y="0"/>
                  <a:pt x="10170694" y="368698"/>
                  <a:pt x="10170694" y="823511"/>
                </a:cubicBezTo>
                <a:lnTo>
                  <a:pt x="10170694" y="2310063"/>
                </a:lnTo>
                <a:lnTo>
                  <a:pt x="10170694" y="4117458"/>
                </a:lnTo>
                <a:lnTo>
                  <a:pt x="10170694" y="4940969"/>
                </a:lnTo>
                <a:lnTo>
                  <a:pt x="9347183" y="4940969"/>
                </a:lnTo>
                <a:lnTo>
                  <a:pt x="7539788" y="4940969"/>
                </a:lnTo>
                <a:lnTo>
                  <a:pt x="823511" y="4940969"/>
                </a:lnTo>
                <a:cubicBezTo>
                  <a:pt x="368698" y="4940969"/>
                  <a:pt x="0" y="4572271"/>
                  <a:pt x="0" y="4117458"/>
                </a:cubicBezTo>
                <a:lnTo>
                  <a:pt x="0" y="823511"/>
                </a:lnTo>
                <a:cubicBezTo>
                  <a:pt x="0" y="368698"/>
                  <a:pt x="368698" y="0"/>
                  <a:pt x="82351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800"/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EF80B45E-AB00-244F-846A-13232B8E2D5F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2125363" y="1816443"/>
            <a:ext cx="8068963" cy="3323968"/>
          </a:xfrm>
        </p:spPr>
        <p:txBody>
          <a:bodyPr/>
          <a:lstStyle>
            <a:lvl1pPr marL="342891" indent="-342891">
              <a:buClr>
                <a:srgbClr val="B51C36"/>
              </a:buClr>
              <a:buFont typeface="Arial" panose="020B0604020202020204" pitchFamily="34" charset="0"/>
              <a:buChar char="•"/>
              <a:defRPr>
                <a:solidFill>
                  <a:srgbClr val="2F3061"/>
                </a:solidFill>
              </a:defRPr>
            </a:lvl1pPr>
            <a:lvl2pPr marL="742932" indent="-285744">
              <a:buClr>
                <a:srgbClr val="B51C36"/>
              </a:buClr>
              <a:buFont typeface="Arial" panose="020B0604020202020204" pitchFamily="34" charset="0"/>
              <a:buChar char="•"/>
              <a:defRPr>
                <a:solidFill>
                  <a:srgbClr val="2F3061"/>
                </a:solidFill>
              </a:defRPr>
            </a:lvl2pPr>
            <a:lvl3pPr marL="1200121" indent="-285744">
              <a:buClr>
                <a:srgbClr val="B51C36"/>
              </a:buClr>
              <a:buFont typeface="Arial" panose="020B0604020202020204" pitchFamily="34" charset="0"/>
              <a:buChar char="•"/>
              <a:defRPr>
                <a:solidFill>
                  <a:srgbClr val="2F3061"/>
                </a:solidFill>
              </a:defRPr>
            </a:lvl3pPr>
            <a:lvl4pPr marL="1657309" indent="-285744">
              <a:buClr>
                <a:srgbClr val="B51C36"/>
              </a:buClr>
              <a:buFont typeface="Arial" panose="020B0604020202020204" pitchFamily="34" charset="0"/>
              <a:buChar char="•"/>
              <a:defRPr>
                <a:solidFill>
                  <a:srgbClr val="2F306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</a:t>
            </a:r>
            <a:r>
              <a:rPr lang="en-GB" dirty="0" err="1"/>
              <a:t>levelc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53961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TheValueChain - Logo Change RED" descr="TheValueChain - Logo Change RED">
            <a:hlinkClick r:id="" action="ppaction://media"/>
            <a:extLst>
              <a:ext uri="{FF2B5EF4-FFF2-40B4-BE49-F238E27FC236}">
                <a16:creationId xmlns:a16="http://schemas.microsoft.com/office/drawing/2014/main" id="{D80CC02B-3774-A842-AEED-DA4F7A1EC273}"/>
              </a:ext>
            </a:extLst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34238" y="1633701"/>
            <a:ext cx="4924557" cy="2770064"/>
          </a:xfrm>
          <a:prstGeom prst="rect">
            <a:avLst/>
          </a:prstGeom>
        </p:spPr>
      </p:pic>
      <p:grpSp>
        <p:nvGrpSpPr>
          <p:cNvPr id="18" name="Groep 17">
            <a:extLst>
              <a:ext uri="{FF2B5EF4-FFF2-40B4-BE49-F238E27FC236}">
                <a16:creationId xmlns:a16="http://schemas.microsoft.com/office/drawing/2014/main" id="{1AD32AA9-7B80-E443-BD68-23CA49FA04D3}"/>
              </a:ext>
            </a:extLst>
          </p:cNvPr>
          <p:cNvGrpSpPr/>
          <p:nvPr userDrawn="1"/>
        </p:nvGrpSpPr>
        <p:grpSpPr>
          <a:xfrm>
            <a:off x="5060422" y="2130425"/>
            <a:ext cx="6094140" cy="3093874"/>
            <a:chOff x="4926767" y="2130425"/>
            <a:chExt cx="6703554" cy="3093874"/>
          </a:xfrm>
        </p:grpSpPr>
        <p:sp>
          <p:nvSpPr>
            <p:cNvPr id="7" name="Tekstvak 6">
              <a:extLst>
                <a:ext uri="{FF2B5EF4-FFF2-40B4-BE49-F238E27FC236}">
                  <a16:creationId xmlns:a16="http://schemas.microsoft.com/office/drawing/2014/main" id="{16954FFD-7EAB-F340-B338-07A7CC6510F9}"/>
                </a:ext>
              </a:extLst>
            </p:cNvPr>
            <p:cNvSpPr txBox="1"/>
            <p:nvPr userDrawn="1"/>
          </p:nvSpPr>
          <p:spPr>
            <a:xfrm>
              <a:off x="4926767" y="2130425"/>
              <a:ext cx="2338467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BE" sz="1400" b="1" dirty="0">
                  <a:solidFill>
                    <a:srgbClr val="B51C36"/>
                  </a:solidFill>
                </a:rPr>
                <a:t>TheValueChain HQ</a:t>
              </a:r>
            </a:p>
            <a:p>
              <a:r>
                <a:rPr lang="nl-BE" sz="1400" dirty="0">
                  <a:solidFill>
                    <a:srgbClr val="2F3061"/>
                  </a:solidFill>
                </a:rPr>
                <a:t>Satenrozen 10</a:t>
              </a:r>
            </a:p>
            <a:p>
              <a:r>
                <a:rPr lang="nl-BE" sz="1400" dirty="0">
                  <a:solidFill>
                    <a:srgbClr val="2F3061"/>
                  </a:solidFill>
                </a:rPr>
                <a:t>2550 Kontich</a:t>
              </a:r>
            </a:p>
            <a:p>
              <a:r>
                <a:rPr lang="nl-BE" sz="1400" dirty="0">
                  <a:solidFill>
                    <a:srgbClr val="2F3061"/>
                  </a:solidFill>
                </a:rPr>
                <a:t>Belgium</a:t>
              </a:r>
            </a:p>
            <a:p>
              <a:endParaRPr lang="nl-BE" sz="1400" dirty="0">
                <a:solidFill>
                  <a:srgbClr val="2F3061"/>
                </a:solidFill>
              </a:endParaRPr>
            </a:p>
            <a:p>
              <a:r>
                <a:rPr lang="nl-BE" sz="1400" dirty="0">
                  <a:solidFill>
                    <a:srgbClr val="2F3061"/>
                  </a:solidFill>
                </a:rPr>
                <a:t>       +32 3 844 26 05</a:t>
              </a:r>
            </a:p>
          </p:txBody>
        </p:sp>
        <p:sp>
          <p:nvSpPr>
            <p:cNvPr id="8" name="Tekstvak 7">
              <a:extLst>
                <a:ext uri="{FF2B5EF4-FFF2-40B4-BE49-F238E27FC236}">
                  <a16:creationId xmlns:a16="http://schemas.microsoft.com/office/drawing/2014/main" id="{5A9A968D-3BEE-F245-8922-C2C4EEE70F75}"/>
                </a:ext>
              </a:extLst>
            </p:cNvPr>
            <p:cNvSpPr txBox="1"/>
            <p:nvPr userDrawn="1"/>
          </p:nvSpPr>
          <p:spPr>
            <a:xfrm>
              <a:off x="4926767" y="3839304"/>
              <a:ext cx="2338467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BE" sz="1400" b="1" dirty="0">
                  <a:solidFill>
                    <a:srgbClr val="B51C36"/>
                  </a:solidFill>
                </a:rPr>
                <a:t>TheValueChain NL</a:t>
              </a:r>
            </a:p>
            <a:p>
              <a:r>
                <a:rPr lang="nl-BE" sz="1400" dirty="0">
                  <a:solidFill>
                    <a:srgbClr val="2F3061"/>
                  </a:solidFill>
                </a:rPr>
                <a:t>Stadsring 65E</a:t>
              </a:r>
            </a:p>
            <a:p>
              <a:r>
                <a:rPr lang="nl-BE" sz="1400" dirty="0">
                  <a:solidFill>
                    <a:srgbClr val="2F3061"/>
                  </a:solidFill>
                </a:rPr>
                <a:t>3811 HN Amersfoort</a:t>
              </a:r>
            </a:p>
            <a:p>
              <a:r>
                <a:rPr lang="nl-BE" sz="1400" dirty="0">
                  <a:solidFill>
                    <a:srgbClr val="2F3061"/>
                  </a:solidFill>
                </a:rPr>
                <a:t>The Netherlands</a:t>
              </a:r>
            </a:p>
            <a:p>
              <a:endParaRPr lang="nl-BE" sz="1400" dirty="0">
                <a:solidFill>
                  <a:srgbClr val="2F3061"/>
                </a:solidFill>
              </a:endParaRPr>
            </a:p>
            <a:p>
              <a:r>
                <a:rPr lang="nl-BE" sz="1400" dirty="0">
                  <a:solidFill>
                    <a:srgbClr val="2F3061"/>
                  </a:solidFill>
                </a:rPr>
                <a:t>       +31 85 90 22 634</a:t>
              </a:r>
            </a:p>
          </p:txBody>
        </p:sp>
        <p:sp>
          <p:nvSpPr>
            <p:cNvPr id="9" name="Tekstvak 8">
              <a:extLst>
                <a:ext uri="{FF2B5EF4-FFF2-40B4-BE49-F238E27FC236}">
                  <a16:creationId xmlns:a16="http://schemas.microsoft.com/office/drawing/2014/main" id="{58F846B1-1BEE-274E-BD85-96EB9F134B0E}"/>
                </a:ext>
              </a:extLst>
            </p:cNvPr>
            <p:cNvSpPr txBox="1"/>
            <p:nvPr userDrawn="1"/>
          </p:nvSpPr>
          <p:spPr>
            <a:xfrm>
              <a:off x="7024631" y="2130425"/>
              <a:ext cx="2338467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BE" sz="1400" b="1" dirty="0">
                  <a:solidFill>
                    <a:srgbClr val="B51C36"/>
                  </a:solidFill>
                </a:rPr>
                <a:t>TheValueChain Wavre</a:t>
              </a:r>
            </a:p>
            <a:p>
              <a:r>
                <a:rPr lang="nl-BE" sz="1400" dirty="0">
                  <a:solidFill>
                    <a:srgbClr val="2F3061"/>
                  </a:solidFill>
                </a:rPr>
                <a:t>4B, Avenue Fleming</a:t>
              </a:r>
            </a:p>
            <a:p>
              <a:r>
                <a:rPr lang="nl-BE" sz="1400" dirty="0">
                  <a:solidFill>
                    <a:srgbClr val="2F3061"/>
                  </a:solidFill>
                </a:rPr>
                <a:t>1300 Wavre</a:t>
              </a:r>
            </a:p>
            <a:p>
              <a:r>
                <a:rPr lang="nl-BE" sz="1400" dirty="0">
                  <a:solidFill>
                    <a:srgbClr val="2F3061"/>
                  </a:solidFill>
                </a:rPr>
                <a:t>Belgique</a:t>
              </a:r>
            </a:p>
            <a:p>
              <a:endParaRPr lang="nl-BE" sz="1400" dirty="0">
                <a:solidFill>
                  <a:srgbClr val="2F3061"/>
                </a:solidFill>
              </a:endParaRPr>
            </a:p>
            <a:p>
              <a:r>
                <a:rPr lang="nl-BE" sz="1400" dirty="0">
                  <a:solidFill>
                    <a:srgbClr val="2F3061"/>
                  </a:solidFill>
                </a:rPr>
                <a:t>       +32 10 23 10 10</a:t>
              </a:r>
            </a:p>
          </p:txBody>
        </p:sp>
        <p:sp>
          <p:nvSpPr>
            <p:cNvPr id="10" name="Tekstvak 9">
              <a:extLst>
                <a:ext uri="{FF2B5EF4-FFF2-40B4-BE49-F238E27FC236}">
                  <a16:creationId xmlns:a16="http://schemas.microsoft.com/office/drawing/2014/main" id="{4F92D9D7-0112-174B-9AEB-541DFC5D9734}"/>
                </a:ext>
              </a:extLst>
            </p:cNvPr>
            <p:cNvSpPr txBox="1"/>
            <p:nvPr userDrawn="1"/>
          </p:nvSpPr>
          <p:spPr>
            <a:xfrm>
              <a:off x="7024631" y="3839304"/>
              <a:ext cx="2338467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BE" sz="1400" b="1" dirty="0">
                  <a:solidFill>
                    <a:srgbClr val="B51C36"/>
                  </a:solidFill>
                </a:rPr>
                <a:t>TheValueChain LUX</a:t>
              </a:r>
            </a:p>
            <a:p>
              <a:r>
                <a:rPr lang="nl-BE" sz="1400" dirty="0">
                  <a:solidFill>
                    <a:srgbClr val="2F3061"/>
                  </a:solidFill>
                </a:rPr>
                <a:t>Zone Industrielle, 22</a:t>
              </a:r>
            </a:p>
            <a:p>
              <a:r>
                <a:rPr lang="nl-BE" sz="1400" dirty="0">
                  <a:solidFill>
                    <a:srgbClr val="2F3061"/>
                  </a:solidFill>
                </a:rPr>
                <a:t>L-8287 Kehlen</a:t>
              </a:r>
            </a:p>
            <a:p>
              <a:r>
                <a:rPr lang="nl-BE" sz="1400" dirty="0">
                  <a:solidFill>
                    <a:srgbClr val="2F3061"/>
                  </a:solidFill>
                </a:rPr>
                <a:t>Luxembourg</a:t>
              </a:r>
            </a:p>
            <a:p>
              <a:endParaRPr lang="nl-BE" sz="1400" dirty="0">
                <a:solidFill>
                  <a:srgbClr val="2F3061"/>
                </a:solidFill>
              </a:endParaRPr>
            </a:p>
            <a:p>
              <a:r>
                <a:rPr lang="nl-BE" sz="1400" dirty="0">
                  <a:solidFill>
                    <a:srgbClr val="2F3061"/>
                  </a:solidFill>
                </a:rPr>
                <a:t>       +352 24 84 12 01</a:t>
              </a:r>
            </a:p>
          </p:txBody>
        </p:sp>
        <p:sp>
          <p:nvSpPr>
            <p:cNvPr id="11" name="Tekstvak 10">
              <a:extLst>
                <a:ext uri="{FF2B5EF4-FFF2-40B4-BE49-F238E27FC236}">
                  <a16:creationId xmlns:a16="http://schemas.microsoft.com/office/drawing/2014/main" id="{BE9D0A7C-C617-A448-A84C-685364933DF6}"/>
                </a:ext>
              </a:extLst>
            </p:cNvPr>
            <p:cNvSpPr txBox="1"/>
            <p:nvPr userDrawn="1"/>
          </p:nvSpPr>
          <p:spPr>
            <a:xfrm>
              <a:off x="9291854" y="3839304"/>
              <a:ext cx="2338467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BE" sz="1400" b="1" dirty="0">
                  <a:solidFill>
                    <a:srgbClr val="B51C36"/>
                  </a:solidFill>
                </a:rPr>
                <a:t>TheValueChain CHE</a:t>
              </a:r>
            </a:p>
            <a:p>
              <a:r>
                <a:rPr lang="nl-BE" sz="1400" dirty="0">
                  <a:solidFill>
                    <a:srgbClr val="2F3061"/>
                  </a:solidFill>
                </a:rPr>
                <a:t>Route de la Gare 36</a:t>
              </a:r>
            </a:p>
            <a:p>
              <a:r>
                <a:rPr lang="nl-BE" sz="1400" dirty="0">
                  <a:solidFill>
                    <a:srgbClr val="2F3061"/>
                  </a:solidFill>
                </a:rPr>
                <a:t>CH-2012 Auvernier</a:t>
              </a:r>
            </a:p>
            <a:p>
              <a:r>
                <a:rPr lang="nl-BE" sz="1400" dirty="0">
                  <a:solidFill>
                    <a:srgbClr val="2F3061"/>
                  </a:solidFill>
                </a:rPr>
                <a:t>Switzerland</a:t>
              </a:r>
            </a:p>
            <a:p>
              <a:endParaRPr lang="nl-BE" sz="1400" dirty="0">
                <a:solidFill>
                  <a:srgbClr val="2F3061"/>
                </a:solidFill>
              </a:endParaRPr>
            </a:p>
            <a:p>
              <a:r>
                <a:rPr lang="nl-BE" sz="1400" dirty="0">
                  <a:solidFill>
                    <a:srgbClr val="2F3061"/>
                  </a:solidFill>
                </a:rPr>
                <a:t>       +41 21 557 20 30</a:t>
              </a:r>
            </a:p>
          </p:txBody>
        </p:sp>
        <p:pic>
          <p:nvPicPr>
            <p:cNvPr id="12" name="Afbeelding 11">
              <a:extLst>
                <a:ext uri="{FF2B5EF4-FFF2-40B4-BE49-F238E27FC236}">
                  <a16:creationId xmlns:a16="http://schemas.microsoft.com/office/drawing/2014/main" id="{2BB75642-CC7D-BB45-8946-7FE3B797CD5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033407" y="3225650"/>
              <a:ext cx="249448" cy="247954"/>
            </a:xfrm>
            <a:prstGeom prst="rect">
              <a:avLst/>
            </a:prstGeom>
          </p:spPr>
        </p:pic>
        <p:pic>
          <p:nvPicPr>
            <p:cNvPr id="13" name="Afbeelding 12">
              <a:extLst>
                <a:ext uri="{FF2B5EF4-FFF2-40B4-BE49-F238E27FC236}">
                  <a16:creationId xmlns:a16="http://schemas.microsoft.com/office/drawing/2014/main" id="{51EF20AC-17D1-E449-B45F-B7640F1A23E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107870" y="3225650"/>
              <a:ext cx="249448" cy="247954"/>
            </a:xfrm>
            <a:prstGeom prst="rect">
              <a:avLst/>
            </a:prstGeom>
          </p:spPr>
        </p:pic>
        <p:pic>
          <p:nvPicPr>
            <p:cNvPr id="14" name="Afbeelding 13">
              <a:extLst>
                <a:ext uri="{FF2B5EF4-FFF2-40B4-BE49-F238E27FC236}">
                  <a16:creationId xmlns:a16="http://schemas.microsoft.com/office/drawing/2014/main" id="{F6F6A7AC-54B5-7D4E-9026-F6BFDF0F903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033407" y="4920635"/>
              <a:ext cx="249448" cy="247954"/>
            </a:xfrm>
            <a:prstGeom prst="rect">
              <a:avLst/>
            </a:prstGeom>
          </p:spPr>
        </p:pic>
        <p:pic>
          <p:nvPicPr>
            <p:cNvPr id="15" name="Afbeelding 14">
              <a:extLst>
                <a:ext uri="{FF2B5EF4-FFF2-40B4-BE49-F238E27FC236}">
                  <a16:creationId xmlns:a16="http://schemas.microsoft.com/office/drawing/2014/main" id="{E8B590F3-09C8-164B-80A6-A62CA977DB1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107870" y="4920635"/>
              <a:ext cx="249448" cy="247954"/>
            </a:xfrm>
            <a:prstGeom prst="rect">
              <a:avLst/>
            </a:prstGeom>
          </p:spPr>
        </p:pic>
        <p:pic>
          <p:nvPicPr>
            <p:cNvPr id="16" name="Afbeelding 15">
              <a:extLst>
                <a:ext uri="{FF2B5EF4-FFF2-40B4-BE49-F238E27FC236}">
                  <a16:creationId xmlns:a16="http://schemas.microsoft.com/office/drawing/2014/main" id="{4FD40209-D969-BE47-B145-BEF2BEE781F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412490" y="4920635"/>
              <a:ext cx="249448" cy="247954"/>
            </a:xfrm>
            <a:prstGeom prst="rect">
              <a:avLst/>
            </a:prstGeom>
          </p:spPr>
        </p:pic>
      </p:grpSp>
      <p:sp>
        <p:nvSpPr>
          <p:cNvPr id="22" name="Vrije vorm 21">
            <a:extLst>
              <a:ext uri="{FF2B5EF4-FFF2-40B4-BE49-F238E27FC236}">
                <a16:creationId xmlns:a16="http://schemas.microsoft.com/office/drawing/2014/main" id="{D0B62DDD-5739-E44A-A304-C54321FF9925}"/>
              </a:ext>
            </a:extLst>
          </p:cNvPr>
          <p:cNvSpPr/>
          <p:nvPr userDrawn="1"/>
        </p:nvSpPr>
        <p:spPr>
          <a:xfrm>
            <a:off x="9027373" y="2130425"/>
            <a:ext cx="1729312" cy="390292"/>
          </a:xfrm>
          <a:custGeom>
            <a:avLst/>
            <a:gdLst>
              <a:gd name="connsiteX0" fmla="*/ 195146 w 1550019"/>
              <a:gd name="connsiteY0" fmla="*/ 0 h 390292"/>
              <a:gd name="connsiteX1" fmla="*/ 1354873 w 1550019"/>
              <a:gd name="connsiteY1" fmla="*/ 0 h 390292"/>
              <a:gd name="connsiteX2" fmla="*/ 1360449 w 1550019"/>
              <a:gd name="connsiteY2" fmla="*/ 0 h 390292"/>
              <a:gd name="connsiteX3" fmla="*/ 1360449 w 1550019"/>
              <a:gd name="connsiteY3" fmla="*/ 562 h 390292"/>
              <a:gd name="connsiteX4" fmla="*/ 1394202 w 1550019"/>
              <a:gd name="connsiteY4" fmla="*/ 3965 h 390292"/>
              <a:gd name="connsiteX5" fmla="*/ 1550019 w 1550019"/>
              <a:gd name="connsiteY5" fmla="*/ 195146 h 390292"/>
              <a:gd name="connsiteX6" fmla="*/ 1394202 w 1550019"/>
              <a:gd name="connsiteY6" fmla="*/ 386327 h 390292"/>
              <a:gd name="connsiteX7" fmla="*/ 1360449 w 1550019"/>
              <a:gd name="connsiteY7" fmla="*/ 389730 h 390292"/>
              <a:gd name="connsiteX8" fmla="*/ 1360449 w 1550019"/>
              <a:gd name="connsiteY8" fmla="*/ 390292 h 390292"/>
              <a:gd name="connsiteX9" fmla="*/ 1354873 w 1550019"/>
              <a:gd name="connsiteY9" fmla="*/ 390292 h 390292"/>
              <a:gd name="connsiteX10" fmla="*/ 195146 w 1550019"/>
              <a:gd name="connsiteY10" fmla="*/ 390292 h 390292"/>
              <a:gd name="connsiteX11" fmla="*/ 0 w 1550019"/>
              <a:gd name="connsiteY11" fmla="*/ 195146 h 390292"/>
              <a:gd name="connsiteX12" fmla="*/ 195146 w 1550019"/>
              <a:gd name="connsiteY12" fmla="*/ 0 h 3902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50019" h="390292">
                <a:moveTo>
                  <a:pt x="195146" y="0"/>
                </a:moveTo>
                <a:lnTo>
                  <a:pt x="1354873" y="0"/>
                </a:lnTo>
                <a:lnTo>
                  <a:pt x="1360449" y="0"/>
                </a:lnTo>
                <a:lnTo>
                  <a:pt x="1360449" y="562"/>
                </a:lnTo>
                <a:lnTo>
                  <a:pt x="1394202" y="3965"/>
                </a:lnTo>
                <a:cubicBezTo>
                  <a:pt x="1483127" y="22161"/>
                  <a:pt x="1550019" y="100842"/>
                  <a:pt x="1550019" y="195146"/>
                </a:cubicBezTo>
                <a:cubicBezTo>
                  <a:pt x="1550019" y="289450"/>
                  <a:pt x="1483127" y="368131"/>
                  <a:pt x="1394202" y="386327"/>
                </a:cubicBezTo>
                <a:lnTo>
                  <a:pt x="1360449" y="389730"/>
                </a:lnTo>
                <a:lnTo>
                  <a:pt x="1360449" y="390292"/>
                </a:lnTo>
                <a:lnTo>
                  <a:pt x="1354873" y="390292"/>
                </a:lnTo>
                <a:lnTo>
                  <a:pt x="195146" y="390292"/>
                </a:lnTo>
                <a:cubicBezTo>
                  <a:pt x="87370" y="390292"/>
                  <a:pt x="0" y="302922"/>
                  <a:pt x="0" y="195146"/>
                </a:cubicBezTo>
                <a:cubicBezTo>
                  <a:pt x="0" y="87370"/>
                  <a:pt x="87370" y="0"/>
                  <a:pt x="195146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30000"/>
                  <a:lumOff val="70000"/>
                </a:schemeClr>
              </a:gs>
              <a:gs pos="0">
                <a:srgbClr val="B51C36"/>
              </a:gs>
              <a:gs pos="100000">
                <a:srgbClr val="D82140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800"/>
          </a:p>
        </p:txBody>
      </p:sp>
      <p:sp>
        <p:nvSpPr>
          <p:cNvPr id="23" name="Vrije vorm 22">
            <a:extLst>
              <a:ext uri="{FF2B5EF4-FFF2-40B4-BE49-F238E27FC236}">
                <a16:creationId xmlns:a16="http://schemas.microsoft.com/office/drawing/2014/main" id="{737FE8DA-7399-C449-A199-A771042231DC}"/>
              </a:ext>
            </a:extLst>
          </p:cNvPr>
          <p:cNvSpPr/>
          <p:nvPr userDrawn="1"/>
        </p:nvSpPr>
        <p:spPr>
          <a:xfrm>
            <a:off x="9027373" y="2710289"/>
            <a:ext cx="1729312" cy="390292"/>
          </a:xfrm>
          <a:custGeom>
            <a:avLst/>
            <a:gdLst>
              <a:gd name="connsiteX0" fmla="*/ 195146 w 1550019"/>
              <a:gd name="connsiteY0" fmla="*/ 0 h 390292"/>
              <a:gd name="connsiteX1" fmla="*/ 1354873 w 1550019"/>
              <a:gd name="connsiteY1" fmla="*/ 0 h 390292"/>
              <a:gd name="connsiteX2" fmla="*/ 1360449 w 1550019"/>
              <a:gd name="connsiteY2" fmla="*/ 0 h 390292"/>
              <a:gd name="connsiteX3" fmla="*/ 1360449 w 1550019"/>
              <a:gd name="connsiteY3" fmla="*/ 562 h 390292"/>
              <a:gd name="connsiteX4" fmla="*/ 1394202 w 1550019"/>
              <a:gd name="connsiteY4" fmla="*/ 3965 h 390292"/>
              <a:gd name="connsiteX5" fmla="*/ 1550019 w 1550019"/>
              <a:gd name="connsiteY5" fmla="*/ 195146 h 390292"/>
              <a:gd name="connsiteX6" fmla="*/ 1394202 w 1550019"/>
              <a:gd name="connsiteY6" fmla="*/ 386327 h 390292"/>
              <a:gd name="connsiteX7" fmla="*/ 1360449 w 1550019"/>
              <a:gd name="connsiteY7" fmla="*/ 389730 h 390292"/>
              <a:gd name="connsiteX8" fmla="*/ 1360449 w 1550019"/>
              <a:gd name="connsiteY8" fmla="*/ 390292 h 390292"/>
              <a:gd name="connsiteX9" fmla="*/ 1354873 w 1550019"/>
              <a:gd name="connsiteY9" fmla="*/ 390292 h 390292"/>
              <a:gd name="connsiteX10" fmla="*/ 195146 w 1550019"/>
              <a:gd name="connsiteY10" fmla="*/ 390292 h 390292"/>
              <a:gd name="connsiteX11" fmla="*/ 0 w 1550019"/>
              <a:gd name="connsiteY11" fmla="*/ 195146 h 390292"/>
              <a:gd name="connsiteX12" fmla="*/ 195146 w 1550019"/>
              <a:gd name="connsiteY12" fmla="*/ 0 h 3902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50019" h="390292">
                <a:moveTo>
                  <a:pt x="195146" y="0"/>
                </a:moveTo>
                <a:lnTo>
                  <a:pt x="1354873" y="0"/>
                </a:lnTo>
                <a:lnTo>
                  <a:pt x="1360449" y="0"/>
                </a:lnTo>
                <a:lnTo>
                  <a:pt x="1360449" y="562"/>
                </a:lnTo>
                <a:lnTo>
                  <a:pt x="1394202" y="3965"/>
                </a:lnTo>
                <a:cubicBezTo>
                  <a:pt x="1483127" y="22161"/>
                  <a:pt x="1550019" y="100842"/>
                  <a:pt x="1550019" y="195146"/>
                </a:cubicBezTo>
                <a:cubicBezTo>
                  <a:pt x="1550019" y="289450"/>
                  <a:pt x="1483127" y="368131"/>
                  <a:pt x="1394202" y="386327"/>
                </a:cubicBezTo>
                <a:lnTo>
                  <a:pt x="1360449" y="389730"/>
                </a:lnTo>
                <a:lnTo>
                  <a:pt x="1360449" y="390292"/>
                </a:lnTo>
                <a:lnTo>
                  <a:pt x="1354873" y="390292"/>
                </a:lnTo>
                <a:lnTo>
                  <a:pt x="195146" y="390292"/>
                </a:lnTo>
                <a:cubicBezTo>
                  <a:pt x="87370" y="390292"/>
                  <a:pt x="0" y="302922"/>
                  <a:pt x="0" y="195146"/>
                </a:cubicBezTo>
                <a:cubicBezTo>
                  <a:pt x="0" y="87370"/>
                  <a:pt x="87370" y="0"/>
                  <a:pt x="195146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30000"/>
                  <a:lumOff val="70000"/>
                </a:schemeClr>
              </a:gs>
              <a:gs pos="0">
                <a:srgbClr val="2F3061"/>
              </a:gs>
              <a:gs pos="100000">
                <a:srgbClr val="3B3C7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800"/>
          </a:p>
        </p:txBody>
      </p:sp>
      <p:sp>
        <p:nvSpPr>
          <p:cNvPr id="24" name="Tekstvak 23">
            <a:extLst>
              <a:ext uri="{FF2B5EF4-FFF2-40B4-BE49-F238E27FC236}">
                <a16:creationId xmlns:a16="http://schemas.microsoft.com/office/drawing/2014/main" id="{D7081B5F-2A8C-E84F-B737-49023EB7E1E6}"/>
              </a:ext>
            </a:extLst>
          </p:cNvPr>
          <p:cNvSpPr txBox="1"/>
          <p:nvPr userDrawn="1"/>
        </p:nvSpPr>
        <p:spPr>
          <a:xfrm>
            <a:off x="9138351" y="2187291"/>
            <a:ext cx="15385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sz="1400" b="1" dirty="0">
                <a:solidFill>
                  <a:schemeClr val="bg1"/>
                </a:solidFill>
              </a:rPr>
              <a:t>thevaluechain.eu</a:t>
            </a:r>
          </a:p>
        </p:txBody>
      </p:sp>
      <p:sp>
        <p:nvSpPr>
          <p:cNvPr id="25" name="Tekstvak 24">
            <a:extLst>
              <a:ext uri="{FF2B5EF4-FFF2-40B4-BE49-F238E27FC236}">
                <a16:creationId xmlns:a16="http://schemas.microsoft.com/office/drawing/2014/main" id="{6861727B-524C-FC47-B3BE-FA1EEFC7EAE3}"/>
              </a:ext>
            </a:extLst>
          </p:cNvPr>
          <p:cNvSpPr txBox="1"/>
          <p:nvPr userDrawn="1"/>
        </p:nvSpPr>
        <p:spPr>
          <a:xfrm>
            <a:off x="8895075" y="2773882"/>
            <a:ext cx="20162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sz="1200" b="0" dirty="0">
                <a:solidFill>
                  <a:srgbClr val="C9FFC9"/>
                </a:solidFill>
              </a:rPr>
              <a:t>info@thevaluechain.eu</a:t>
            </a:r>
          </a:p>
        </p:txBody>
      </p:sp>
    </p:spTree>
    <p:extLst>
      <p:ext uri="{BB962C8B-B14F-4D97-AF65-F5344CB8AC3E}">
        <p14:creationId xmlns:p14="http://schemas.microsoft.com/office/powerpoint/2010/main" val="2265971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00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</p:childTnLst>
        </p:cTn>
      </p:par>
    </p:tnLst>
  </p:timing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table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afbeelding 8">
            <a:extLst>
              <a:ext uri="{FF2B5EF4-FFF2-40B4-BE49-F238E27FC236}">
                <a16:creationId xmlns:a16="http://schemas.microsoft.com/office/drawing/2014/main" id="{14FF817B-87E9-2A4F-AADC-C670C2DFBEC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1007"/>
            <a:ext cx="3112323" cy="68569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nl-BE" dirty="0"/>
          </a:p>
        </p:txBody>
      </p:sp>
      <p:sp>
        <p:nvSpPr>
          <p:cNvPr id="4" name="Rechthoek 3">
            <a:extLst>
              <a:ext uri="{FF2B5EF4-FFF2-40B4-BE49-F238E27FC236}">
                <a16:creationId xmlns:a16="http://schemas.microsoft.com/office/drawing/2014/main" id="{ED236A99-6E05-BB4C-ADF7-1C2C48204C0F}"/>
              </a:ext>
            </a:extLst>
          </p:cNvPr>
          <p:cNvSpPr/>
          <p:nvPr userDrawn="1"/>
        </p:nvSpPr>
        <p:spPr>
          <a:xfrm>
            <a:off x="3092714" y="0"/>
            <a:ext cx="2514711" cy="6858000"/>
          </a:xfrm>
          <a:prstGeom prst="rect">
            <a:avLst/>
          </a:prstGeom>
          <a:gradFill>
            <a:gsLst>
              <a:gs pos="0">
                <a:schemeClr val="accent1">
                  <a:lumMod val="30000"/>
                  <a:lumOff val="70000"/>
                </a:schemeClr>
              </a:gs>
              <a:gs pos="0">
                <a:srgbClr val="3B3C76"/>
              </a:gs>
              <a:gs pos="100000">
                <a:srgbClr val="3B3C8E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800"/>
          </a:p>
        </p:txBody>
      </p:sp>
    </p:spTree>
    <p:extLst>
      <p:ext uri="{BB962C8B-B14F-4D97-AF65-F5344CB8AC3E}">
        <p14:creationId xmlns:p14="http://schemas.microsoft.com/office/powerpoint/2010/main" val="13898720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 table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Afbeelding 15">
            <a:extLst>
              <a:ext uri="{FF2B5EF4-FFF2-40B4-BE49-F238E27FC236}">
                <a16:creationId xmlns:a16="http://schemas.microsoft.com/office/drawing/2014/main" id="{51BA42E4-2D36-9448-AF8E-3794C81B07D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85400" y="4724400"/>
            <a:ext cx="2006600" cy="21336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99EB90E-0BFF-B549-9684-8EBCAE1567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55478" y="501652"/>
            <a:ext cx="7098300" cy="618385"/>
          </a:xfrm>
        </p:spPr>
        <p:txBody>
          <a:bodyPr/>
          <a:lstStyle>
            <a:lvl1pPr>
              <a:defRPr b="1">
                <a:solidFill>
                  <a:srgbClr val="2F3061"/>
                </a:solidFill>
              </a:defRPr>
            </a:lvl1pPr>
          </a:lstStyle>
          <a:p>
            <a:r>
              <a:rPr lang="nl-NL" dirty="0"/>
              <a:t>Content </a:t>
            </a:r>
            <a:r>
              <a:rPr lang="nl-NL" dirty="0" err="1"/>
              <a:t>table</a:t>
            </a:r>
            <a:endParaRPr lang="nl-BE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A7193A79-E2C3-D040-BFB6-4B614627D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7843" y="6165282"/>
            <a:ext cx="608691" cy="384989"/>
          </a:xfrm>
          <a:prstGeom prst="rect">
            <a:avLst/>
          </a:prstGeom>
        </p:spPr>
        <p:txBody>
          <a:bodyPr/>
          <a:lstStyle/>
          <a:p>
            <a:fld id="{302CDA5F-2C9A-F84F-8091-73FF84168B17}" type="slidenum">
              <a:rPr lang="nl-BE" smtClean="0"/>
              <a:t>‹#›</a:t>
            </a:fld>
            <a:endParaRPr lang="nl-BE" dirty="0"/>
          </a:p>
        </p:txBody>
      </p:sp>
      <p:cxnSp>
        <p:nvCxnSpPr>
          <p:cNvPr id="8" name="Rechte verbindingslijn 7">
            <a:extLst>
              <a:ext uri="{FF2B5EF4-FFF2-40B4-BE49-F238E27FC236}">
                <a16:creationId xmlns:a16="http://schemas.microsoft.com/office/drawing/2014/main" id="{E8D589C0-4331-1346-B8AC-03796E9BD565}"/>
              </a:ext>
            </a:extLst>
          </p:cNvPr>
          <p:cNvCxnSpPr/>
          <p:nvPr userDrawn="1"/>
        </p:nvCxnSpPr>
        <p:spPr>
          <a:xfrm>
            <a:off x="3676907" y="489859"/>
            <a:ext cx="0" cy="5866493"/>
          </a:xfrm>
          <a:prstGeom prst="line">
            <a:avLst/>
          </a:prstGeom>
          <a:ln>
            <a:solidFill>
              <a:srgbClr val="B51E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Afbeelding 13">
            <a:extLst>
              <a:ext uri="{FF2B5EF4-FFF2-40B4-BE49-F238E27FC236}">
                <a16:creationId xmlns:a16="http://schemas.microsoft.com/office/drawing/2014/main" id="{3B30731B-D441-8949-8371-236A07761BC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9439" y="5996844"/>
            <a:ext cx="553427" cy="553427"/>
          </a:xfrm>
          <a:prstGeom prst="rect">
            <a:avLst/>
          </a:prstGeom>
        </p:spPr>
      </p:pic>
      <p:sp>
        <p:nvSpPr>
          <p:cNvPr id="10" name="Tijdelijke aanduiding voor afbeelding 9">
            <a:extLst>
              <a:ext uri="{FF2B5EF4-FFF2-40B4-BE49-F238E27FC236}">
                <a16:creationId xmlns:a16="http://schemas.microsoft.com/office/drawing/2014/main" id="{F6B5944A-AD3B-C64B-A1B6-6FE92F9F231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29773" y="1277656"/>
            <a:ext cx="3436419" cy="3847785"/>
          </a:xfrm>
          <a:custGeom>
            <a:avLst/>
            <a:gdLst>
              <a:gd name="connsiteX0" fmla="*/ 1839553 w 4519683"/>
              <a:gd name="connsiteY0" fmla="*/ 636 h 5060726"/>
              <a:gd name="connsiteX1" fmla="*/ 3527085 w 4519683"/>
              <a:gd name="connsiteY1" fmla="*/ 945310 h 5060726"/>
              <a:gd name="connsiteX2" fmla="*/ 3539024 w 4519683"/>
              <a:gd name="connsiteY2" fmla="*/ 968632 h 5060726"/>
              <a:gd name="connsiteX3" fmla="*/ 3540167 w 4519683"/>
              <a:gd name="connsiteY3" fmla="*/ 967972 h 5060726"/>
              <a:gd name="connsiteX4" fmla="*/ 4243704 w 4519683"/>
              <a:gd name="connsiteY4" fmla="*/ 2186534 h 5060726"/>
              <a:gd name="connsiteX5" fmla="*/ 4241739 w 4519683"/>
              <a:gd name="connsiteY5" fmla="*/ 2187669 h 5060726"/>
              <a:gd name="connsiteX6" fmla="*/ 4266158 w 4519683"/>
              <a:gd name="connsiteY6" fmla="*/ 2225428 h 5060726"/>
              <a:gd name="connsiteX7" fmla="*/ 3574374 w 4519683"/>
              <a:gd name="connsiteY7" fmla="*/ 4807200 h 5060726"/>
              <a:gd name="connsiteX8" fmla="*/ 992602 w 4519683"/>
              <a:gd name="connsiteY8" fmla="*/ 4115417 h 5060726"/>
              <a:gd name="connsiteX9" fmla="*/ 972111 w 4519683"/>
              <a:gd name="connsiteY9" fmla="*/ 4075389 h 5060726"/>
              <a:gd name="connsiteX10" fmla="*/ 970147 w 4519683"/>
              <a:gd name="connsiteY10" fmla="*/ 4076523 h 5060726"/>
              <a:gd name="connsiteX11" fmla="*/ 266610 w 4519683"/>
              <a:gd name="connsiteY11" fmla="*/ 2857962 h 5060726"/>
              <a:gd name="connsiteX12" fmla="*/ 267755 w 4519683"/>
              <a:gd name="connsiteY12" fmla="*/ 2857301 h 5060726"/>
              <a:gd name="connsiteX13" fmla="*/ 253527 w 4519683"/>
              <a:gd name="connsiteY13" fmla="*/ 2835300 h 5060726"/>
              <a:gd name="connsiteX14" fmla="*/ 945311 w 4519683"/>
              <a:gd name="connsiteY14" fmla="*/ 266778 h 5060726"/>
              <a:gd name="connsiteX15" fmla="*/ 1839553 w 4519683"/>
              <a:gd name="connsiteY15" fmla="*/ 636 h 5060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519683" h="5060726">
                <a:moveTo>
                  <a:pt x="1839553" y="636"/>
                </a:moveTo>
                <a:cubicBezTo>
                  <a:pt x="2509803" y="-16772"/>
                  <a:pt x="3168275" y="323832"/>
                  <a:pt x="3527085" y="945310"/>
                </a:cubicBezTo>
                <a:lnTo>
                  <a:pt x="3539024" y="968632"/>
                </a:lnTo>
                <a:lnTo>
                  <a:pt x="3540167" y="967972"/>
                </a:lnTo>
                <a:lnTo>
                  <a:pt x="4243704" y="2186534"/>
                </a:lnTo>
                <a:lnTo>
                  <a:pt x="4241739" y="2187669"/>
                </a:lnTo>
                <a:lnTo>
                  <a:pt x="4266158" y="2225428"/>
                </a:lnTo>
                <a:cubicBezTo>
                  <a:pt x="4788064" y="3129395"/>
                  <a:pt x="4478341" y="4285295"/>
                  <a:pt x="3574374" y="4807200"/>
                </a:cubicBezTo>
                <a:cubicBezTo>
                  <a:pt x="2670407" y="5329106"/>
                  <a:pt x="1514508" y="5019384"/>
                  <a:pt x="992602" y="4115417"/>
                </a:cubicBezTo>
                <a:lnTo>
                  <a:pt x="972111" y="4075389"/>
                </a:lnTo>
                <a:lnTo>
                  <a:pt x="970147" y="4076523"/>
                </a:lnTo>
                <a:lnTo>
                  <a:pt x="266610" y="2857962"/>
                </a:lnTo>
                <a:lnTo>
                  <a:pt x="267755" y="2857301"/>
                </a:lnTo>
                <a:lnTo>
                  <a:pt x="253527" y="2835300"/>
                </a:lnTo>
                <a:cubicBezTo>
                  <a:pt x="-268380" y="1931332"/>
                  <a:pt x="41343" y="788684"/>
                  <a:pt x="945311" y="266778"/>
                </a:cubicBezTo>
                <a:cubicBezTo>
                  <a:pt x="1227801" y="103682"/>
                  <a:pt x="1534894" y="8548"/>
                  <a:pt x="1839553" y="636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nl-BE"/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E8D15B5B-0C3D-7B47-A836-44FB04588CF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55478" y="1297676"/>
            <a:ext cx="7098300" cy="4003675"/>
          </a:xfrm>
        </p:spPr>
        <p:txBody>
          <a:bodyPr/>
          <a:lstStyle>
            <a:lvl1pPr>
              <a:buClr>
                <a:srgbClr val="B51E37"/>
              </a:buClr>
              <a:defRPr>
                <a:solidFill>
                  <a:srgbClr val="2F3061"/>
                </a:solidFill>
              </a:defRPr>
            </a:lvl1pPr>
            <a:lvl2pPr>
              <a:buClr>
                <a:srgbClr val="B51E37"/>
              </a:buClr>
              <a:defRPr>
                <a:solidFill>
                  <a:srgbClr val="2F3061"/>
                </a:solidFill>
              </a:defRPr>
            </a:lvl2pPr>
            <a:lvl3pPr>
              <a:buClr>
                <a:srgbClr val="B51E37"/>
              </a:buClr>
              <a:defRPr>
                <a:solidFill>
                  <a:srgbClr val="2F3061"/>
                </a:solidFill>
              </a:defRPr>
            </a:lvl3pPr>
            <a:lvl4pPr>
              <a:buClr>
                <a:srgbClr val="B51E37"/>
              </a:buClr>
              <a:defRPr>
                <a:solidFill>
                  <a:srgbClr val="2F306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921706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Main title 2 -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hoek 6">
            <a:extLst>
              <a:ext uri="{FF2B5EF4-FFF2-40B4-BE49-F238E27FC236}">
                <a16:creationId xmlns:a16="http://schemas.microsoft.com/office/drawing/2014/main" id="{EF972130-BDDB-8F48-82C2-102B5B47034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30000"/>
                  <a:lumOff val="70000"/>
                </a:schemeClr>
              </a:gs>
              <a:gs pos="0">
                <a:srgbClr val="B51E37"/>
              </a:gs>
              <a:gs pos="100000">
                <a:srgbClr val="D9214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800"/>
          </a:p>
        </p:txBody>
      </p:sp>
      <p:sp>
        <p:nvSpPr>
          <p:cNvPr id="19" name="Titel 1">
            <a:extLst>
              <a:ext uri="{FF2B5EF4-FFF2-40B4-BE49-F238E27FC236}">
                <a16:creationId xmlns:a16="http://schemas.microsoft.com/office/drawing/2014/main" id="{0984A8E2-302B-7744-89E7-5027FC08F8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87687" y="2766220"/>
            <a:ext cx="3816627" cy="1325563"/>
          </a:xfrm>
        </p:spPr>
        <p:txBody>
          <a:bodyPr/>
          <a:lstStyle>
            <a:lvl1pPr algn="ctr">
              <a:defRPr b="1">
                <a:solidFill>
                  <a:schemeClr val="bg1"/>
                </a:solidFill>
              </a:defRPr>
            </a:lvl1pPr>
          </a:lstStyle>
          <a:p>
            <a:r>
              <a:rPr lang="nl-BE" dirty="0"/>
              <a:t>Main title</a:t>
            </a:r>
          </a:p>
        </p:txBody>
      </p:sp>
    </p:spTree>
    <p:extLst>
      <p:ext uri="{BB962C8B-B14F-4D97-AF65-F5344CB8AC3E}">
        <p14:creationId xmlns:p14="http://schemas.microsoft.com/office/powerpoint/2010/main" val="8723815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1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74" Type="http://schemas.openxmlformats.org/officeDocument/2006/relationships/slideLayout" Target="../slideLayouts/slideLayout74.xml"/><Relationship Id="rId79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77" Type="http://schemas.openxmlformats.org/officeDocument/2006/relationships/slideLayout" Target="../slideLayouts/slideLayout77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6A92EFDB-0797-3D44-BDAC-03CE26DDC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46822"/>
            <a:ext cx="10515600" cy="5621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BE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5D465954-8925-7A4A-B2B9-0FB11CAE02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519881"/>
            <a:ext cx="10515600" cy="46570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3AC74478-A447-2048-A70F-3E0B3CCDA6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3697" y="6244230"/>
            <a:ext cx="8783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 i="0">
                <a:solidFill>
                  <a:srgbClr val="3B3C76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D623549F-1468-EE48-9D7F-129DAC4E382A}" type="slidenum">
              <a:rPr lang="nl-BE" smtClean="0"/>
              <a:pPr/>
              <a:t>‹#›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3700072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649" r:id="rId2"/>
    <p:sldLayoutId id="2147483675" r:id="rId3"/>
    <p:sldLayoutId id="2147483660" r:id="rId4"/>
    <p:sldLayoutId id="2147483661" r:id="rId5"/>
    <p:sldLayoutId id="2147483676" r:id="rId6"/>
    <p:sldLayoutId id="2147483650" r:id="rId7"/>
    <p:sldLayoutId id="2147483728" r:id="rId8"/>
    <p:sldLayoutId id="2147483721" r:id="rId9"/>
    <p:sldLayoutId id="2147483722" r:id="rId10"/>
    <p:sldLayoutId id="2147483662" r:id="rId11"/>
    <p:sldLayoutId id="2147483694" r:id="rId12"/>
    <p:sldLayoutId id="2147483663" r:id="rId13"/>
    <p:sldLayoutId id="2147483695" r:id="rId14"/>
    <p:sldLayoutId id="2147483667" r:id="rId15"/>
    <p:sldLayoutId id="2147483717" r:id="rId16"/>
    <p:sldLayoutId id="2147483668" r:id="rId17"/>
    <p:sldLayoutId id="2147483733" r:id="rId18"/>
    <p:sldLayoutId id="2147483734" r:id="rId19"/>
    <p:sldLayoutId id="2147483729" r:id="rId20"/>
    <p:sldLayoutId id="2147483666" r:id="rId21"/>
    <p:sldLayoutId id="2147483664" r:id="rId22"/>
    <p:sldLayoutId id="2147483696" r:id="rId23"/>
    <p:sldLayoutId id="2147483651" r:id="rId24"/>
    <p:sldLayoutId id="2147483697" r:id="rId25"/>
    <p:sldLayoutId id="2147483665" r:id="rId26"/>
    <p:sldLayoutId id="2147483720" r:id="rId27"/>
    <p:sldLayoutId id="2147483730" r:id="rId28"/>
    <p:sldLayoutId id="2147483731" r:id="rId29"/>
    <p:sldLayoutId id="2147483732" r:id="rId30"/>
    <p:sldLayoutId id="2147483652" r:id="rId31"/>
    <p:sldLayoutId id="2147483679" r:id="rId32"/>
    <p:sldLayoutId id="2147483735" r:id="rId33"/>
    <p:sldLayoutId id="2147483700" r:id="rId34"/>
    <p:sldLayoutId id="2147483736" r:id="rId35"/>
    <p:sldLayoutId id="2147483737" r:id="rId36"/>
    <p:sldLayoutId id="2147483680" r:id="rId37"/>
    <p:sldLayoutId id="2147483701" r:id="rId38"/>
    <p:sldLayoutId id="2147483690" r:id="rId39"/>
    <p:sldLayoutId id="2147483739" r:id="rId40"/>
    <p:sldLayoutId id="2147483738" r:id="rId41"/>
    <p:sldLayoutId id="2147483681" r:id="rId42"/>
    <p:sldLayoutId id="2147483682" r:id="rId43"/>
    <p:sldLayoutId id="2147483710" r:id="rId44"/>
    <p:sldLayoutId id="2147483712" r:id="rId45"/>
    <p:sldLayoutId id="2147483740" r:id="rId46"/>
    <p:sldLayoutId id="2147483741" r:id="rId47"/>
    <p:sldLayoutId id="2147483742" r:id="rId48"/>
    <p:sldLayoutId id="2147483670" r:id="rId49"/>
    <p:sldLayoutId id="2147483743" r:id="rId50"/>
    <p:sldLayoutId id="2147483684" r:id="rId51"/>
    <p:sldLayoutId id="2147483744" r:id="rId52"/>
    <p:sldLayoutId id="2147483702" r:id="rId53"/>
    <p:sldLayoutId id="2147483745" r:id="rId54"/>
    <p:sldLayoutId id="2147483685" r:id="rId55"/>
    <p:sldLayoutId id="2147483703" r:id="rId56"/>
    <p:sldLayoutId id="2147483673" r:id="rId57"/>
    <p:sldLayoutId id="2147483686" r:id="rId58"/>
    <p:sldLayoutId id="2147483747" r:id="rId59"/>
    <p:sldLayoutId id="2147483746" r:id="rId60"/>
    <p:sldLayoutId id="2147483704" r:id="rId61"/>
    <p:sldLayoutId id="2147483748" r:id="rId62"/>
    <p:sldLayoutId id="2147483687" r:id="rId63"/>
    <p:sldLayoutId id="2147483705" r:id="rId64"/>
    <p:sldLayoutId id="2147483698" r:id="rId65"/>
    <p:sldLayoutId id="2147483699" r:id="rId66"/>
    <p:sldLayoutId id="2147483754" r:id="rId67"/>
    <p:sldLayoutId id="2147483755" r:id="rId68"/>
    <p:sldLayoutId id="2147483751" r:id="rId69"/>
    <p:sldLayoutId id="2147483752" r:id="rId70"/>
    <p:sldLayoutId id="2147483725" r:id="rId71"/>
    <p:sldLayoutId id="2147483724" r:id="rId72"/>
    <p:sldLayoutId id="2147483708" r:id="rId73"/>
    <p:sldLayoutId id="2147483716" r:id="rId74"/>
    <p:sldLayoutId id="2147483653" r:id="rId75"/>
    <p:sldLayoutId id="2147483677" r:id="rId76"/>
    <p:sldLayoutId id="2147483655" r:id="rId77"/>
    <p:sldLayoutId id="2147483727" r:id="rId78"/>
  </p:sldLayoutIdLst>
  <p:hf hdr="0" ftr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rgbClr val="2F306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Clr>
          <a:srgbClr val="B51E37"/>
        </a:buClr>
        <a:buFont typeface="Arial" panose="020B0604020202020204" pitchFamily="34" charset="0"/>
        <a:buChar char="•"/>
        <a:defRPr sz="2000" kern="1200">
          <a:solidFill>
            <a:srgbClr val="2F306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Clr>
          <a:srgbClr val="B51E37"/>
        </a:buClr>
        <a:buFont typeface="Arial" panose="020B0604020202020204" pitchFamily="34" charset="0"/>
        <a:buChar char="•"/>
        <a:defRPr sz="1800" kern="1200">
          <a:solidFill>
            <a:srgbClr val="2F306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Clr>
          <a:srgbClr val="B51E37"/>
        </a:buClr>
        <a:buFont typeface="Arial" panose="020B0604020202020204" pitchFamily="34" charset="0"/>
        <a:buChar char="•"/>
        <a:defRPr sz="1600" kern="1200">
          <a:solidFill>
            <a:srgbClr val="2F306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Clr>
          <a:srgbClr val="B51C36"/>
        </a:buClr>
        <a:buFont typeface="Arial" panose="020B0604020202020204" pitchFamily="34" charset="0"/>
        <a:buChar char="•"/>
        <a:defRPr sz="1400" kern="1200">
          <a:solidFill>
            <a:srgbClr val="2F306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Clr>
          <a:srgbClr val="B51C36"/>
        </a:buClr>
        <a:buFont typeface="Arial" panose="020B0604020202020204" pitchFamily="34" charset="0"/>
        <a:buChar char="•"/>
        <a:defRPr sz="1800" kern="1200">
          <a:solidFill>
            <a:srgbClr val="2F306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eert-janklaps/cds-launchpad-plugin-demo" TargetMode="External"/><Relationship Id="rId1" Type="http://schemas.openxmlformats.org/officeDocument/2006/relationships/slideLayout" Target="../slideLayouts/slideLayout3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ibbril" TargetMode="External"/><Relationship Id="rId2" Type="http://schemas.openxmlformats.org/officeDocument/2006/relationships/hyperlink" Target="https://github.com/the-docta" TargetMode="External"/><Relationship Id="rId1" Type="http://schemas.openxmlformats.org/officeDocument/2006/relationships/slideLayout" Target="../slideLayouts/slideLayout31.xml"/><Relationship Id="rId4" Type="http://schemas.openxmlformats.org/officeDocument/2006/relationships/hyperlink" Target="https://github.com/gregorwolf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eert-janklaps/cds-launchpad-plugin-demo" TargetMode="External"/><Relationship Id="rId2" Type="http://schemas.openxmlformats.org/officeDocument/2006/relationships/hyperlink" Target="https://github.com/geert-janklaps/cds-launchpad-plugin" TargetMode="External"/><Relationship Id="rId1" Type="http://schemas.openxmlformats.org/officeDocument/2006/relationships/slideLayout" Target="../slideLayouts/slideLayout31.xml"/><Relationship Id="rId4" Type="http://schemas.openxmlformats.org/officeDocument/2006/relationships/hyperlink" Target="https://blogs.sap.com/2022/03/14/a-fiori-launchpad-sandbox-for-all-your-cap-based-projects-overview/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hyperlink" Target="https://twitter.com/geertjanklaps" TargetMode="External"/><Relationship Id="rId7" Type="http://schemas.openxmlformats.org/officeDocument/2006/relationships/image" Target="../media/image36.png"/><Relationship Id="rId12" Type="http://schemas.openxmlformats.org/officeDocument/2006/relationships/image" Target="../media/image20.tiff"/><Relationship Id="rId2" Type="http://schemas.openxmlformats.org/officeDocument/2006/relationships/hyperlink" Target="https://people.sap.com/geert-jan.klaps" TargetMode="External"/><Relationship Id="rId1" Type="http://schemas.openxmlformats.org/officeDocument/2006/relationships/slideLayout" Target="../slideLayouts/slideLayout74.xml"/><Relationship Id="rId6" Type="http://schemas.openxmlformats.org/officeDocument/2006/relationships/hyperlink" Target="mailto:geert-jan.klaps@thevaluechain.eu" TargetMode="External"/><Relationship Id="rId11" Type="http://schemas.openxmlformats.org/officeDocument/2006/relationships/image" Target="../media/image40.png"/><Relationship Id="rId5" Type="http://schemas.openxmlformats.org/officeDocument/2006/relationships/hyperlink" Target="https://www.linkedin.com/in/geertjanklaps" TargetMode="External"/><Relationship Id="rId10" Type="http://schemas.openxmlformats.org/officeDocument/2006/relationships/image" Target="../media/image39.png"/><Relationship Id="rId4" Type="http://schemas.openxmlformats.org/officeDocument/2006/relationships/hyperlink" Target="https://saptodon.org/@geertjanklaps" TargetMode="External"/><Relationship Id="rId9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3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3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28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s://www.npmjs.com/package/@sap/cds" TargetMode="External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Tijdelijke aanduiding voor afbeelding 6">
            <a:extLst>
              <a:ext uri="{FF2B5EF4-FFF2-40B4-BE49-F238E27FC236}">
                <a16:creationId xmlns:a16="http://schemas.microsoft.com/office/drawing/2014/main" id="{48AF8738-9BAB-DA77-033D-0BF68886FB0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alphaModFix amt="20000"/>
          </a:blip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34081CE6-2105-8E4C-B17D-5BB70B43FB7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10137" y="3263610"/>
            <a:ext cx="11391868" cy="780993"/>
          </a:xfrm>
        </p:spPr>
        <p:txBody>
          <a:bodyPr/>
          <a:lstStyle/>
          <a:p>
            <a:r>
              <a:rPr lang="en-US" sz="4000" dirty="0"/>
              <a:t>Test Your SAP Cloud Application Programming </a:t>
            </a:r>
          </a:p>
          <a:p>
            <a:r>
              <a:rPr lang="en-US" sz="4000" dirty="0"/>
              <a:t>Model–Based Apps Locally</a:t>
            </a:r>
            <a:endParaRPr lang="nl-BE" sz="3200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016732A5-2D22-0A4C-95B6-2ED00B6BA1F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nl-BE" dirty="0"/>
              <a:t>16/11/2022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C9DA5A24-7B8F-7B4E-95BD-989BF0CA6F3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1600" dirty="0">
                <a:solidFill>
                  <a:schemeClr val="bg2"/>
                </a:solidFill>
              </a:rPr>
              <a:t>Geert-Jan Klaps – SAP Innovation Architect &amp; SAP Mentor</a:t>
            </a:r>
            <a:endParaRPr lang="en-US" dirty="0"/>
          </a:p>
        </p:txBody>
      </p:sp>
      <p:sp>
        <p:nvSpPr>
          <p:cNvPr id="7" name="Vrije vorm 10">
            <a:extLst>
              <a:ext uri="{FF2B5EF4-FFF2-40B4-BE49-F238E27FC236}">
                <a16:creationId xmlns:a16="http://schemas.microsoft.com/office/drawing/2014/main" id="{C7902DDB-91F4-0C4B-AAD2-FBD6B86AC877}"/>
              </a:ext>
            </a:extLst>
          </p:cNvPr>
          <p:cNvSpPr/>
          <p:nvPr/>
        </p:nvSpPr>
        <p:spPr>
          <a:xfrm rot="10800000">
            <a:off x="-41352" y="0"/>
            <a:ext cx="1912041" cy="1896035"/>
          </a:xfrm>
          <a:custGeom>
            <a:avLst/>
            <a:gdLst>
              <a:gd name="connsiteX0" fmla="*/ 6809409 w 6809409"/>
              <a:gd name="connsiteY0" fmla="*/ 6592912 h 6592912"/>
              <a:gd name="connsiteX1" fmla="*/ 1298164 w 6809409"/>
              <a:gd name="connsiteY1" fmla="*/ 6592912 h 6592912"/>
              <a:gd name="connsiteX2" fmla="*/ 542591 w 6809409"/>
              <a:gd name="connsiteY2" fmla="*/ 5384030 h 6592912"/>
              <a:gd name="connsiteX3" fmla="*/ 542588 w 6809409"/>
              <a:gd name="connsiteY3" fmla="*/ 5384027 h 6592912"/>
              <a:gd name="connsiteX4" fmla="*/ 542586 w 6809409"/>
              <a:gd name="connsiteY4" fmla="*/ 5384023 h 6592912"/>
              <a:gd name="connsiteX5" fmla="*/ 449565 w 6809409"/>
              <a:gd name="connsiteY5" fmla="*/ 5235193 h 6592912"/>
              <a:gd name="connsiteX6" fmla="*/ 457006 w 6809409"/>
              <a:gd name="connsiteY6" fmla="*/ 5230543 h 6592912"/>
              <a:gd name="connsiteX7" fmla="*/ 366256 w 6809409"/>
              <a:gd name="connsiteY7" fmla="*/ 5067782 h 6592912"/>
              <a:gd name="connsiteX8" fmla="*/ 1637956 w 6809409"/>
              <a:gd name="connsiteY8" fmla="*/ 528458 h 6592912"/>
              <a:gd name="connsiteX9" fmla="*/ 3491740 w 6809409"/>
              <a:gd name="connsiteY9" fmla="*/ 27 h 6592912"/>
              <a:gd name="connsiteX10" fmla="*/ 6275535 w 6809409"/>
              <a:gd name="connsiteY10" fmla="*/ 1374373 h 6592912"/>
              <a:gd name="connsiteX11" fmla="*/ 6382071 w 6809409"/>
              <a:gd name="connsiteY11" fmla="*/ 1527267 h 6592912"/>
              <a:gd name="connsiteX12" fmla="*/ 6398684 w 6809409"/>
              <a:gd name="connsiteY12" fmla="*/ 1516883 h 6592912"/>
              <a:gd name="connsiteX13" fmla="*/ 6809409 w 6809409"/>
              <a:gd name="connsiteY13" fmla="*/ 2174024 h 6592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6809409" h="6592912">
                <a:moveTo>
                  <a:pt x="6809409" y="6592912"/>
                </a:moveTo>
                <a:lnTo>
                  <a:pt x="1298164" y="6592912"/>
                </a:lnTo>
                <a:lnTo>
                  <a:pt x="542591" y="5384030"/>
                </a:lnTo>
                <a:lnTo>
                  <a:pt x="542588" y="5384027"/>
                </a:lnTo>
                <a:lnTo>
                  <a:pt x="542586" y="5384023"/>
                </a:lnTo>
                <a:lnTo>
                  <a:pt x="449565" y="5235193"/>
                </a:lnTo>
                <a:lnTo>
                  <a:pt x="457006" y="5230543"/>
                </a:lnTo>
                <a:lnTo>
                  <a:pt x="366256" y="5067782"/>
                </a:lnTo>
                <a:cubicBezTo>
                  <a:pt x="-426935" y="3460317"/>
                  <a:pt x="100200" y="1489585"/>
                  <a:pt x="1637956" y="528458"/>
                </a:cubicBezTo>
                <a:cubicBezTo>
                  <a:pt x="2214615" y="168036"/>
                  <a:pt x="2856620" y="-2427"/>
                  <a:pt x="3491740" y="27"/>
                </a:cubicBezTo>
                <a:cubicBezTo>
                  <a:pt x="4550272" y="4118"/>
                  <a:pt x="5589675" y="488533"/>
                  <a:pt x="6275535" y="1374373"/>
                </a:cubicBezTo>
                <a:lnTo>
                  <a:pt x="6382071" y="1527267"/>
                </a:lnTo>
                <a:lnTo>
                  <a:pt x="6398684" y="1516883"/>
                </a:lnTo>
                <a:lnTo>
                  <a:pt x="6809409" y="217402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2CE1D18-3BAC-F6E5-FA8B-AAC2E66BF38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0832" y="288472"/>
            <a:ext cx="1282271" cy="1175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4926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81E482E-993F-8C4D-476F-493381245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CDA5F-2C9A-F84F-8091-73FF84168B17}" type="slidenum">
              <a:rPr lang="nl-BE" smtClean="0"/>
              <a:t>10</a:t>
            </a:fld>
            <a:endParaRPr lang="nl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BA2B75-CAB0-CB54-364A-6BF1182092D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 plugin to use productively</a:t>
            </a:r>
          </a:p>
          <a:p>
            <a:pPr lvl="1"/>
            <a:r>
              <a:rPr lang="en-US" dirty="0"/>
              <a:t>No authorization management</a:t>
            </a:r>
          </a:p>
          <a:p>
            <a:pPr lvl="1"/>
            <a:r>
              <a:rPr lang="en-US" dirty="0"/>
              <a:t>No user management</a:t>
            </a:r>
          </a:p>
          <a:p>
            <a:pPr lvl="1"/>
            <a:r>
              <a:rPr lang="en-US" dirty="0"/>
              <a:t>No personalization</a:t>
            </a:r>
          </a:p>
          <a:p>
            <a:pPr lvl="1"/>
            <a:r>
              <a:rPr lang="en-US" dirty="0"/>
              <a:t>No theming</a:t>
            </a:r>
          </a:p>
          <a:p>
            <a:pPr lvl="1"/>
            <a:r>
              <a:rPr lang="en-US" dirty="0"/>
              <a:t>…</a:t>
            </a:r>
          </a:p>
          <a:p>
            <a:r>
              <a:rPr lang="en-US" dirty="0"/>
              <a:t>A replacement for SAP Launchpad / SAP Work Zone Service</a:t>
            </a:r>
          </a:p>
          <a:p>
            <a:endParaRPr lang="en-BE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CEAC87E-4386-090D-8C12-10334DE36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Introducing</a:t>
            </a:r>
            <a:r>
              <a:rPr lang="nl-BE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nl-BE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the</a:t>
            </a:r>
            <a:r>
              <a:rPr lang="nl-BE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nl-BE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c</a:t>
            </a:r>
            <a:r>
              <a:rPr lang="nl-BE" sz="28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ds-launchpad-plugin</a:t>
            </a:r>
            <a:r>
              <a:rPr lang="nl-BE" sz="2800" dirty="0">
                <a:latin typeface="Calibri Light" panose="020F0302020204030204" pitchFamily="34" charset="0"/>
                <a:cs typeface="Calibri Light" panose="020F0302020204030204" pitchFamily="34" charset="0"/>
              </a:rPr>
              <a:t> – </a:t>
            </a:r>
            <a:r>
              <a:rPr lang="nl-BE" sz="2800" dirty="0" err="1">
                <a:solidFill>
                  <a:srgbClr val="B51E37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What</a:t>
            </a:r>
            <a:r>
              <a:rPr lang="nl-BE" sz="2800" dirty="0">
                <a:solidFill>
                  <a:srgbClr val="B51E37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nl-BE" sz="2800" dirty="0" err="1">
                <a:solidFill>
                  <a:srgbClr val="B51E37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it’s</a:t>
            </a:r>
            <a:r>
              <a:rPr lang="nl-BE" sz="2800" dirty="0">
                <a:solidFill>
                  <a:srgbClr val="B51E37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nl-BE" sz="2800" dirty="0" err="1">
                <a:solidFill>
                  <a:srgbClr val="B51E37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not</a:t>
            </a:r>
            <a:r>
              <a:rPr lang="nl-BE" sz="2800" dirty="0">
                <a:solidFill>
                  <a:srgbClr val="B51E37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?</a:t>
            </a:r>
            <a:endParaRPr lang="en-BE" dirty="0">
              <a:solidFill>
                <a:srgbClr val="B51E37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6488670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81E482E-993F-8C4D-476F-493381245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CDA5F-2C9A-F84F-8091-73FF84168B17}" type="slidenum">
              <a:rPr lang="nl-BE" smtClean="0"/>
              <a:t>11</a:t>
            </a:fld>
            <a:endParaRPr lang="nl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BA2B75-CAB0-CB54-364A-6BF1182092D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Easy to install</a:t>
            </a:r>
          </a:p>
          <a:p>
            <a:r>
              <a:rPr lang="en-US" dirty="0"/>
              <a:t>Improved developer efficiency</a:t>
            </a:r>
          </a:p>
          <a:p>
            <a:r>
              <a:rPr lang="en-US" dirty="0"/>
              <a:t>Easy to integrate in your project (only a few lines of code needed)</a:t>
            </a:r>
          </a:p>
          <a:p>
            <a:r>
              <a:rPr lang="en-US" dirty="0"/>
              <a:t>Implicitly validates your whole project configuration (in terms of UI)</a:t>
            </a:r>
          </a:p>
          <a:p>
            <a:r>
              <a:rPr lang="en-US" dirty="0"/>
              <a:t>Easily test your SAPUI5 apps &amp; plugins</a:t>
            </a:r>
          </a:p>
          <a:p>
            <a:r>
              <a:rPr lang="en-US" dirty="0"/>
              <a:t>No manual configuration needed (if your project configuration is properly in place)</a:t>
            </a:r>
          </a:p>
          <a:p>
            <a:r>
              <a:rPr lang="en-US" dirty="0"/>
              <a:t>Create your own HTML Launchpad Sandbox but leverage generated </a:t>
            </a:r>
            <a:r>
              <a:rPr lang="en-US" dirty="0" err="1"/>
              <a:t>appconfig</a:t>
            </a:r>
            <a:r>
              <a:rPr lang="en-US" dirty="0"/>
              <a:t> file</a:t>
            </a:r>
          </a:p>
          <a:p>
            <a:r>
              <a:rPr lang="en-US" dirty="0"/>
              <a:t>Create your own </a:t>
            </a:r>
            <a:r>
              <a:rPr lang="en-US" dirty="0" err="1"/>
              <a:t>appconfig</a:t>
            </a:r>
            <a:r>
              <a:rPr lang="en-US" dirty="0"/>
              <a:t> file and merge it with the generated one</a:t>
            </a:r>
          </a:p>
          <a:p>
            <a:endParaRPr lang="en-BE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CEAC87E-4386-090D-8C12-10334DE36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Introducing</a:t>
            </a:r>
            <a:r>
              <a:rPr lang="nl-BE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nl-BE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the</a:t>
            </a:r>
            <a:r>
              <a:rPr lang="nl-BE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nl-BE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c</a:t>
            </a:r>
            <a:r>
              <a:rPr lang="nl-BE" sz="28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ds-launchpad-plugin</a:t>
            </a:r>
            <a:r>
              <a:rPr lang="nl-BE" sz="2800" dirty="0">
                <a:latin typeface="Calibri Light" panose="020F0302020204030204" pitchFamily="34" charset="0"/>
                <a:cs typeface="Calibri Light" panose="020F0302020204030204" pitchFamily="34" charset="0"/>
              </a:rPr>
              <a:t> – </a:t>
            </a:r>
            <a:r>
              <a:rPr lang="nl-BE" sz="2800" dirty="0" err="1">
                <a:solidFill>
                  <a:srgbClr val="B51E37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Advantages</a:t>
            </a:r>
            <a:endParaRPr lang="en-BE" dirty="0">
              <a:solidFill>
                <a:srgbClr val="B51E37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2680275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5DB178-9956-653C-9DF9-AEBC39A25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Incorporating in your own projects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024345648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81E482E-993F-8C4D-476F-493381245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CDA5F-2C9A-F84F-8091-73FF84168B17}" type="slidenum">
              <a:rPr lang="nl-BE" smtClean="0"/>
              <a:t>13</a:t>
            </a:fld>
            <a:endParaRPr lang="nl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BA2B75-CAB0-CB54-364A-6BF1182092D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Install using a single command</a:t>
            </a:r>
          </a:p>
          <a:p>
            <a:pPr lvl="1"/>
            <a:r>
              <a:rPr lang="en-US" dirty="0" err="1"/>
              <a:t>npm</a:t>
            </a:r>
            <a:r>
              <a:rPr lang="en-US" dirty="0"/>
              <a:t> install --save-dev </a:t>
            </a:r>
            <a:r>
              <a:rPr lang="en-US" dirty="0" err="1"/>
              <a:t>cds</a:t>
            </a:r>
            <a:r>
              <a:rPr lang="en-US" dirty="0"/>
              <a:t>-launchpad-plugin</a:t>
            </a:r>
          </a:p>
          <a:p>
            <a:r>
              <a:rPr lang="en-US" dirty="0"/>
              <a:t>Four important files for successfully using the plugin</a:t>
            </a:r>
          </a:p>
          <a:p>
            <a:pPr lvl="1"/>
            <a:r>
              <a:rPr lang="en-US" dirty="0"/>
              <a:t>server.js (CAP)</a:t>
            </a:r>
          </a:p>
          <a:p>
            <a:pPr lvl="1"/>
            <a:r>
              <a:rPr lang="en-US" dirty="0" err="1"/>
              <a:t>project.json</a:t>
            </a:r>
            <a:r>
              <a:rPr lang="en-US" dirty="0"/>
              <a:t> (CAP)</a:t>
            </a:r>
          </a:p>
          <a:p>
            <a:pPr lvl="1"/>
            <a:r>
              <a:rPr lang="en-US" dirty="0" err="1"/>
              <a:t>manifest.json</a:t>
            </a:r>
            <a:r>
              <a:rPr lang="en-US" dirty="0"/>
              <a:t> (SAPUI5)</a:t>
            </a:r>
          </a:p>
          <a:p>
            <a:pPr lvl="1"/>
            <a:r>
              <a:rPr lang="en-US" dirty="0"/>
              <a:t>i18n.properties (SAPUI5)</a:t>
            </a:r>
            <a:endParaRPr lang="en-BE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CEAC87E-4386-090D-8C12-10334DE36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Incorporating in your own projects</a:t>
            </a:r>
            <a:r>
              <a:rPr lang="nl-BE" sz="2800" dirty="0">
                <a:latin typeface="Calibri Light" panose="020F0302020204030204" pitchFamily="34" charset="0"/>
                <a:cs typeface="Calibri Light" panose="020F0302020204030204" pitchFamily="34" charset="0"/>
              </a:rPr>
              <a:t> – </a:t>
            </a:r>
            <a:r>
              <a:rPr lang="nl-BE" sz="2800" dirty="0" err="1">
                <a:solidFill>
                  <a:srgbClr val="B51E37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Overview</a:t>
            </a:r>
            <a:endParaRPr lang="en-BE" dirty="0">
              <a:solidFill>
                <a:srgbClr val="B51E37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9814330"/>
      </p:ext>
    </p:extLst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81E482E-993F-8C4D-476F-493381245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CDA5F-2C9A-F84F-8091-73FF84168B17}" type="slidenum">
              <a:rPr lang="nl-BE" smtClean="0"/>
              <a:t>14</a:t>
            </a:fld>
            <a:endParaRPr lang="nl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BA2B75-CAB0-CB54-364A-6BF1182092D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Activate the plugin in non-production environments</a:t>
            </a:r>
          </a:p>
          <a:p>
            <a:r>
              <a:rPr lang="en-US"/>
              <a:t>Configuration object can be ommited</a:t>
            </a:r>
          </a:p>
          <a:p>
            <a:endParaRPr lang="en-US"/>
          </a:p>
          <a:p>
            <a:endParaRPr lang="en-BE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CEAC87E-4386-090D-8C12-10334DE36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Incorporating in your own projects</a:t>
            </a:r>
            <a:r>
              <a:rPr lang="nl-BE" sz="2800" dirty="0">
                <a:latin typeface="Calibri Light" panose="020F0302020204030204" pitchFamily="34" charset="0"/>
                <a:cs typeface="Calibri Light" panose="020F0302020204030204" pitchFamily="34" charset="0"/>
              </a:rPr>
              <a:t> – </a:t>
            </a:r>
            <a:r>
              <a:rPr lang="nl-BE" sz="2800" dirty="0">
                <a:solidFill>
                  <a:srgbClr val="B51E37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server.js</a:t>
            </a:r>
            <a:endParaRPr lang="en-BE" dirty="0">
              <a:solidFill>
                <a:srgbClr val="B51E37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CBB37B-51C1-FFFD-BA9C-F2C4F094F7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212" y="1946327"/>
            <a:ext cx="8391799" cy="3866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593804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81E482E-993F-8C4D-476F-493381245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CDA5F-2C9A-F84F-8091-73FF84168B17}" type="slidenum">
              <a:rPr lang="nl-BE" smtClean="0"/>
              <a:t>15</a:t>
            </a:fld>
            <a:endParaRPr lang="nl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BA2B75-CAB0-CB54-364A-6BF1182092D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Ensure </a:t>
            </a:r>
            <a:r>
              <a:rPr lang="en-US" dirty="0" err="1"/>
              <a:t>sapux</a:t>
            </a:r>
            <a:r>
              <a:rPr lang="en-US" dirty="0"/>
              <a:t> section contains paths to SAPUI5 apps</a:t>
            </a:r>
          </a:p>
          <a:p>
            <a:r>
              <a:rPr lang="en-US" dirty="0"/>
              <a:t>Should be automatically generated when using Fiori Tools</a:t>
            </a:r>
          </a:p>
          <a:p>
            <a:endParaRPr lang="en-US" dirty="0"/>
          </a:p>
          <a:p>
            <a:endParaRPr lang="en-US" dirty="0"/>
          </a:p>
          <a:p>
            <a:endParaRPr lang="en-BE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CEAC87E-4386-090D-8C12-10334DE36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Incorporating in your own projects</a:t>
            </a:r>
            <a:r>
              <a:rPr lang="nl-BE" sz="2800" dirty="0">
                <a:latin typeface="Calibri Light" panose="020F0302020204030204" pitchFamily="34" charset="0"/>
                <a:cs typeface="Calibri Light" panose="020F0302020204030204" pitchFamily="34" charset="0"/>
              </a:rPr>
              <a:t> – </a:t>
            </a:r>
            <a:r>
              <a:rPr lang="nl-BE" sz="2800" dirty="0" err="1">
                <a:solidFill>
                  <a:srgbClr val="B51E37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project.json</a:t>
            </a:r>
            <a:endParaRPr lang="en-BE" dirty="0">
              <a:solidFill>
                <a:srgbClr val="B51E37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655E2EE-A30B-D7C5-67CF-25DDED5DCB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4321" y="774103"/>
            <a:ext cx="2654122" cy="5583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979589"/>
      </p:ext>
    </p:extLst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81E482E-993F-8C4D-476F-493381245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CDA5F-2C9A-F84F-8091-73FF84168B17}" type="slidenum">
              <a:rPr lang="nl-BE" smtClean="0"/>
              <a:t>16</a:t>
            </a:fld>
            <a:endParaRPr lang="nl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BA2B75-CAB0-CB54-364A-6BF1182092D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Ensure an inbound tile configuration is present</a:t>
            </a:r>
          </a:p>
          <a:p>
            <a:pPr lvl="1"/>
            <a:r>
              <a:rPr lang="en-US" dirty="0"/>
              <a:t>Semantic Object</a:t>
            </a:r>
          </a:p>
          <a:p>
            <a:pPr lvl="1"/>
            <a:r>
              <a:rPr lang="en-US" dirty="0"/>
              <a:t>Action</a:t>
            </a:r>
          </a:p>
          <a:p>
            <a:pPr lvl="1"/>
            <a:r>
              <a:rPr lang="en-US" dirty="0"/>
              <a:t>Title</a:t>
            </a:r>
          </a:p>
          <a:p>
            <a:pPr lvl="1"/>
            <a:r>
              <a:rPr lang="en-US" dirty="0"/>
              <a:t>Info (optional)</a:t>
            </a:r>
          </a:p>
          <a:p>
            <a:pPr lvl="1"/>
            <a:r>
              <a:rPr lang="en-US" dirty="0"/>
              <a:t>Subtitle (optional)</a:t>
            </a:r>
          </a:p>
          <a:p>
            <a:pPr lvl="1"/>
            <a:r>
              <a:rPr lang="en-US" dirty="0"/>
              <a:t>Icon (optional)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BE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CEAC87E-4386-090D-8C12-10334DE36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Incorporating in your own projects</a:t>
            </a:r>
            <a:r>
              <a:rPr lang="nl-BE" sz="2800" dirty="0">
                <a:latin typeface="Calibri Light" panose="020F0302020204030204" pitchFamily="34" charset="0"/>
                <a:cs typeface="Calibri Light" panose="020F0302020204030204" pitchFamily="34" charset="0"/>
              </a:rPr>
              <a:t> – </a:t>
            </a:r>
            <a:r>
              <a:rPr lang="nl-BE" sz="2800" dirty="0" err="1">
                <a:solidFill>
                  <a:srgbClr val="B51E37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manifest.json</a:t>
            </a:r>
            <a:r>
              <a:rPr lang="nl-BE" dirty="0">
                <a:solidFill>
                  <a:srgbClr val="B51E37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- Apps</a:t>
            </a:r>
            <a:endParaRPr lang="en-BE" dirty="0">
              <a:solidFill>
                <a:srgbClr val="B51E37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57DE3C7-8860-DBA3-7600-F2196EEA50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7247" y="1112838"/>
            <a:ext cx="4496730" cy="4750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078517"/>
      </p:ext>
    </p:extLst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81E482E-993F-8C4D-476F-493381245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CDA5F-2C9A-F84F-8091-73FF84168B17}" type="slidenum">
              <a:rPr lang="nl-BE" smtClean="0"/>
              <a:t>17</a:t>
            </a:fld>
            <a:endParaRPr lang="nl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BA2B75-CAB0-CB54-364A-6BF1182092D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Ensure an inbound tile configuration is present</a:t>
            </a:r>
          </a:p>
          <a:p>
            <a:pPr lvl="1"/>
            <a:r>
              <a:rPr lang="en-US" dirty="0"/>
              <a:t>Semantic Object = Shell</a:t>
            </a:r>
          </a:p>
          <a:p>
            <a:pPr lvl="1"/>
            <a:r>
              <a:rPr lang="en-US" dirty="0"/>
              <a:t>Action = plugin</a:t>
            </a:r>
          </a:p>
          <a:p>
            <a:r>
              <a:rPr lang="en-US" dirty="0"/>
              <a:t>Ensure Launchpad Configuration is present</a:t>
            </a:r>
          </a:p>
          <a:p>
            <a:pPr lvl="1"/>
            <a:r>
              <a:rPr lang="en-US" dirty="0"/>
              <a:t>Type = plugin</a:t>
            </a:r>
          </a:p>
          <a:p>
            <a:endParaRPr lang="en-US" dirty="0"/>
          </a:p>
          <a:p>
            <a:endParaRPr lang="en-BE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CEAC87E-4386-090D-8C12-10334DE36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Incorporating in your own projects</a:t>
            </a:r>
            <a:r>
              <a:rPr lang="nl-BE" sz="2800" dirty="0">
                <a:latin typeface="Calibri Light" panose="020F0302020204030204" pitchFamily="34" charset="0"/>
                <a:cs typeface="Calibri Light" panose="020F0302020204030204" pitchFamily="34" charset="0"/>
              </a:rPr>
              <a:t> – </a:t>
            </a:r>
            <a:r>
              <a:rPr lang="nl-BE" sz="2800" dirty="0" err="1">
                <a:solidFill>
                  <a:srgbClr val="B51E37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manifest.json</a:t>
            </a:r>
            <a:r>
              <a:rPr lang="nl-BE" dirty="0">
                <a:solidFill>
                  <a:srgbClr val="B51E37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- </a:t>
            </a:r>
            <a:r>
              <a:rPr lang="nl-BE" dirty="0" err="1">
                <a:solidFill>
                  <a:srgbClr val="B51E37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Plugins</a:t>
            </a:r>
            <a:endParaRPr lang="en-BE" dirty="0">
              <a:solidFill>
                <a:srgbClr val="B51E37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85B3B1F-C424-771C-CAD4-E580DBA6CA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6556" y="1249656"/>
            <a:ext cx="5127244" cy="4064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790171"/>
      </p:ext>
    </p:extLst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81E482E-993F-8C4D-476F-493381245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CDA5F-2C9A-F84F-8091-73FF84168B17}" type="slidenum">
              <a:rPr lang="nl-BE" smtClean="0"/>
              <a:t>18</a:t>
            </a:fld>
            <a:endParaRPr lang="nl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BA2B75-CAB0-CB54-364A-6BF1182092D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Supports multiple languages</a:t>
            </a:r>
          </a:p>
          <a:p>
            <a:r>
              <a:rPr lang="en-US" dirty="0"/>
              <a:t>Only needed if used in tile configuration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BE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CEAC87E-4386-090D-8C12-10334DE36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Incorporating in your own projects</a:t>
            </a:r>
            <a:r>
              <a:rPr lang="nl-BE" sz="2800" dirty="0">
                <a:latin typeface="Calibri Light" panose="020F0302020204030204" pitchFamily="34" charset="0"/>
                <a:cs typeface="Calibri Light" panose="020F0302020204030204" pitchFamily="34" charset="0"/>
              </a:rPr>
              <a:t> – </a:t>
            </a:r>
            <a:r>
              <a:rPr lang="nl-BE" sz="2800" dirty="0">
                <a:solidFill>
                  <a:srgbClr val="B51E37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i18n.properties</a:t>
            </a:r>
            <a:endParaRPr lang="en-BE" dirty="0">
              <a:solidFill>
                <a:srgbClr val="B51E37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53DF4D2-7529-F098-86BA-09D302948A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5277" y="1112838"/>
            <a:ext cx="5372566" cy="3055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440704"/>
      </p:ext>
    </p:extLst>
  </p:cSld>
  <p:clrMapOvr>
    <a:masterClrMapping/>
  </p:clrMapOvr>
  <p:transition spd="slow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5DB178-9956-653C-9DF9-AEBC39A25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862884310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0F436A7-8F88-A04C-AE0D-A0A33892E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 dirty="0"/>
              <a:t>Agenda – </a:t>
            </a:r>
            <a:r>
              <a:rPr lang="nl-BE" dirty="0">
                <a:solidFill>
                  <a:srgbClr val="B51E37"/>
                </a:solidFill>
              </a:rPr>
              <a:t>What can you expect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6459652-3B1C-0243-A952-D65B4622B2EC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255465" y="1406447"/>
            <a:ext cx="7098313" cy="4623963"/>
          </a:xfrm>
        </p:spPr>
        <p:txBody>
          <a:bodyPr>
            <a:noAutofit/>
          </a:bodyPr>
          <a:lstStyle/>
          <a:p>
            <a:pPr marL="200520" indent="-200520">
              <a:buClr>
                <a:srgbClr val="B51E37"/>
              </a:buClr>
              <a:buSzPct val="100000"/>
              <a:defRPr sz="1600">
                <a:latin typeface="Arial"/>
                <a:ea typeface="Arial"/>
                <a:cs typeface="Arial"/>
                <a:sym typeface="Arial"/>
              </a:defRPr>
            </a:pPr>
            <a:r>
              <a:rPr lang="nl-BE" sz="1600" dirty="0">
                <a:latin typeface="Calibri" panose="020F0502020204030204" pitchFamily="34" charset="0"/>
                <a:cs typeface="Calibri" panose="020F0502020204030204" pitchFamily="34" charset="0"/>
              </a:rPr>
              <a:t>How 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this</a:t>
            </a:r>
            <a:r>
              <a:rPr lang="nl-BE" sz="1600" dirty="0">
                <a:latin typeface="Calibri" panose="020F0502020204030204" pitchFamily="34" charset="0"/>
                <a:cs typeface="Calibri" panose="020F0502020204030204" pitchFamily="34" charset="0"/>
              </a:rPr>
              <a:t> project 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got</a:t>
            </a:r>
            <a:r>
              <a:rPr lang="nl-B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B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started</a:t>
            </a:r>
            <a:endParaRPr lang="nl-BE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00520" indent="-200520">
              <a:buClr>
                <a:srgbClr val="B51E37"/>
              </a:buClr>
              <a:buSzPct val="100000"/>
              <a:defRPr sz="1600">
                <a:latin typeface="Arial"/>
                <a:ea typeface="Arial"/>
                <a:cs typeface="Arial"/>
                <a:sym typeface="Arial"/>
              </a:defRPr>
            </a:pPr>
            <a:r>
              <a:rPr lang="nl-B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Introducing</a:t>
            </a:r>
            <a:r>
              <a:rPr lang="nl-B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B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nl-B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B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cds-launchpad-plugin</a:t>
            </a:r>
            <a:endParaRPr lang="nl-BE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00520" indent="-200520">
              <a:buClr>
                <a:srgbClr val="B51E37"/>
              </a:buClr>
              <a:buSzPct val="100000"/>
              <a:defRPr sz="1600">
                <a:latin typeface="Arial"/>
                <a:ea typeface="Arial"/>
                <a:cs typeface="Arial"/>
                <a:sym typeface="Arial"/>
              </a:defRPr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Incorporating</a:t>
            </a:r>
            <a:r>
              <a:rPr lang="nl-B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B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nl-B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B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cds-launchpad-plugin</a:t>
            </a:r>
            <a:r>
              <a:rPr lang="nl-BE" sz="1600" dirty="0">
                <a:latin typeface="Calibri" panose="020F0502020204030204" pitchFamily="34" charset="0"/>
                <a:cs typeface="Calibri" panose="020F0502020204030204" pitchFamily="34" charset="0"/>
              </a:rPr>
              <a:t> in </a:t>
            </a:r>
            <a:r>
              <a:rPr lang="nl-B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your</a:t>
            </a:r>
            <a:r>
              <a:rPr lang="nl-B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B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own</a:t>
            </a:r>
            <a:r>
              <a:rPr lang="nl-B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B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projects</a:t>
            </a:r>
            <a:endParaRPr lang="nl-BE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00520" indent="-200520">
              <a:buClr>
                <a:srgbClr val="B51E37"/>
              </a:buClr>
              <a:buSzPct val="100000"/>
              <a:defRPr sz="1600">
                <a:latin typeface="Arial"/>
                <a:ea typeface="Arial"/>
                <a:cs typeface="Arial"/>
                <a:sym typeface="Arial"/>
              </a:defRPr>
            </a:pPr>
            <a:r>
              <a:rPr lang="nl-BE" sz="1600" dirty="0">
                <a:latin typeface="Calibri" panose="020F0502020204030204" pitchFamily="34" charset="0"/>
                <a:cs typeface="Calibri" panose="020F0502020204030204" pitchFamily="34" charset="0"/>
              </a:rPr>
              <a:t>Demo</a:t>
            </a:r>
          </a:p>
          <a:p>
            <a:pPr marL="200520" indent="-200520">
              <a:buClr>
                <a:srgbClr val="B51E37"/>
              </a:buClr>
              <a:buSzPct val="100000"/>
              <a:defRPr sz="1600">
                <a:latin typeface="Arial"/>
                <a:ea typeface="Arial"/>
                <a:cs typeface="Arial"/>
                <a:sym typeface="Arial"/>
              </a:defRPr>
            </a:pPr>
            <a:r>
              <a:rPr lang="nl-B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Wrap</a:t>
            </a:r>
            <a:r>
              <a:rPr lang="nl-BE" sz="1600" dirty="0">
                <a:latin typeface="Calibri" panose="020F0502020204030204" pitchFamily="34" charset="0"/>
                <a:cs typeface="Calibri" panose="020F0502020204030204" pitchFamily="34" charset="0"/>
              </a:rPr>
              <a:t>-up</a:t>
            </a:r>
          </a:p>
          <a:p>
            <a:pPr marL="200520" indent="-200520">
              <a:buClr>
                <a:srgbClr val="B51E37"/>
              </a:buClr>
              <a:buSzPct val="100000"/>
              <a:defRPr sz="1600">
                <a:latin typeface="Arial"/>
                <a:ea typeface="Arial"/>
                <a:cs typeface="Arial"/>
                <a:sym typeface="Arial"/>
              </a:defRPr>
            </a:pPr>
            <a:r>
              <a:rPr lang="nl-BE" sz="1600" dirty="0">
                <a:latin typeface="Calibri" panose="020F0502020204030204" pitchFamily="34" charset="0"/>
                <a:cs typeface="Calibri" panose="020F0502020204030204" pitchFamily="34" charset="0"/>
              </a:rPr>
              <a:t>Q&amp;A</a:t>
            </a:r>
          </a:p>
          <a:p>
            <a:pPr marL="200520" indent="-200520">
              <a:buClr>
                <a:srgbClr val="B51E37"/>
              </a:buClr>
              <a:buSzPct val="100000"/>
              <a:defRPr sz="1600">
                <a:latin typeface="Arial"/>
                <a:ea typeface="Arial"/>
                <a:cs typeface="Arial"/>
                <a:sym typeface="Arial"/>
              </a:defRPr>
            </a:pP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0E745572-A698-2648-9FF8-DE8E19F42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CDA5F-2C9A-F84F-8091-73FF84168B17}" type="slidenum">
              <a:rPr lang="nl-BE" smtClean="0"/>
              <a:t>2</a:t>
            </a:fld>
            <a:endParaRPr lang="nl-B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136F983-7198-4AE7-98A1-C047D91F99F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0832" y="288472"/>
            <a:ext cx="1282271" cy="1175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63517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81E482E-993F-8C4D-476F-493381245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CDA5F-2C9A-F84F-8091-73FF84168B17}" type="slidenum">
              <a:rPr lang="nl-BE" smtClean="0"/>
              <a:t>20</a:t>
            </a:fld>
            <a:endParaRPr lang="nl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BA2B75-CAB0-CB54-364A-6BF1182092D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Available at </a:t>
            </a:r>
            <a:r>
              <a:rPr lang="en-US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https://github.com/geert-janklaps/cds-launchpad-plugin-demo</a:t>
            </a:r>
            <a:endParaRPr lang="en-US" dirty="0"/>
          </a:p>
          <a:p>
            <a:r>
              <a:rPr lang="en-US" dirty="0"/>
              <a:t>Branches</a:t>
            </a:r>
          </a:p>
          <a:p>
            <a:pPr lvl="1"/>
            <a:r>
              <a:rPr lang="en-US" dirty="0"/>
              <a:t>0-Base-Sample -&gt; un-adapted bookshop sample</a:t>
            </a:r>
          </a:p>
          <a:p>
            <a:pPr lvl="1"/>
            <a:r>
              <a:rPr lang="en-US" dirty="0"/>
              <a:t>1-Launchpad-Plugin-Base -&gt; activated </a:t>
            </a:r>
            <a:r>
              <a:rPr lang="en-US" dirty="0" err="1"/>
              <a:t>cds</a:t>
            </a:r>
            <a:r>
              <a:rPr lang="en-US" dirty="0"/>
              <a:t>-launchpad-plugin + project corrected</a:t>
            </a:r>
          </a:p>
          <a:p>
            <a:pPr lvl="1"/>
            <a:r>
              <a:rPr lang="en-US" dirty="0"/>
              <a:t>2-Launchpad-Plugin-SAPUI5-Launchpad-Plugin -&gt; added snowflake plugin</a:t>
            </a:r>
          </a:p>
          <a:p>
            <a:pPr lvl="1"/>
            <a:r>
              <a:rPr lang="en-US" dirty="0"/>
              <a:t>3-Launchpad-Plugin-Merged-Config -&gt; project config file merged with generated config file</a:t>
            </a:r>
          </a:p>
          <a:p>
            <a:r>
              <a:rPr lang="en-US" dirty="0"/>
              <a:t>Run sample with following command</a:t>
            </a:r>
          </a:p>
          <a:p>
            <a:pPr lvl="1"/>
            <a:r>
              <a:rPr lang="en-US" dirty="0" err="1"/>
              <a:t>npm</a:t>
            </a:r>
            <a:r>
              <a:rPr lang="en-US" dirty="0"/>
              <a:t> run </a:t>
            </a:r>
            <a:r>
              <a:rPr lang="en-US" dirty="0" err="1"/>
              <a:t>fiori</a:t>
            </a:r>
            <a:endParaRPr lang="en-US" dirty="0"/>
          </a:p>
          <a:p>
            <a:r>
              <a:rPr lang="en-US" dirty="0"/>
              <a:t>If login needed</a:t>
            </a:r>
          </a:p>
          <a:p>
            <a:pPr lvl="1"/>
            <a:r>
              <a:rPr lang="en-US" dirty="0"/>
              <a:t>User: </a:t>
            </a:r>
            <a:r>
              <a:rPr lang="en-US" dirty="0" err="1"/>
              <a:t>alice</a:t>
            </a:r>
            <a:endParaRPr lang="en-US" dirty="0"/>
          </a:p>
          <a:p>
            <a:pPr lvl="1"/>
            <a:r>
              <a:rPr lang="en-US" dirty="0"/>
              <a:t>No password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CEAC87E-4386-090D-8C12-10334DE36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z="2800" dirty="0">
                <a:latin typeface="Calibri Light" panose="020F0302020204030204" pitchFamily="34" charset="0"/>
                <a:cs typeface="Calibri Light" panose="020F0302020204030204" pitchFamily="34" charset="0"/>
              </a:rPr>
              <a:t>Demo – </a:t>
            </a:r>
            <a:r>
              <a:rPr lang="nl-BE" sz="2800" dirty="0">
                <a:solidFill>
                  <a:srgbClr val="B51E37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Demo </a:t>
            </a:r>
            <a:r>
              <a:rPr lang="nl-BE" sz="2800" dirty="0" err="1">
                <a:solidFill>
                  <a:srgbClr val="B51E37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repository</a:t>
            </a:r>
            <a:endParaRPr lang="en-BE" dirty="0">
              <a:solidFill>
                <a:srgbClr val="B51E37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454412"/>
      </p:ext>
    </p:extLst>
  </p:cSld>
  <p:clrMapOvr>
    <a:masterClrMapping/>
  </p:clrMapOvr>
  <p:transition spd="slow"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5DB178-9956-653C-9DF9-AEBC39A25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Wrap-up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90895351"/>
      </p:ext>
    </p:extLst>
  </p:cSld>
  <p:clrMapOvr>
    <a:masterClrMapping/>
  </p:clrMapOvr>
  <p:transition spd="slow">
    <p:wip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81E482E-993F-8C4D-476F-493381245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CDA5F-2C9A-F84F-8091-73FF84168B17}" type="slidenum">
              <a:rPr lang="nl-BE" smtClean="0"/>
              <a:t>22</a:t>
            </a:fld>
            <a:endParaRPr lang="nl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BA2B75-CAB0-CB54-364A-6BF1182092D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Sergei Haller (</a:t>
            </a:r>
            <a:r>
              <a:rPr lang="en-US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https://github.com/the-docta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Multiple intents support</a:t>
            </a:r>
          </a:p>
          <a:p>
            <a:pPr lvl="1"/>
            <a:r>
              <a:rPr lang="en-US" dirty="0"/>
              <a:t>External / Merged </a:t>
            </a:r>
            <a:r>
              <a:rPr lang="en-US" dirty="0" err="1"/>
              <a:t>appconfig</a:t>
            </a:r>
            <a:r>
              <a:rPr lang="en-US" dirty="0"/>
              <a:t> file functionality</a:t>
            </a:r>
          </a:p>
          <a:p>
            <a:pPr lvl="1"/>
            <a:r>
              <a:rPr lang="en-US" dirty="0"/>
              <a:t>Dynamic tile support</a:t>
            </a:r>
          </a:p>
          <a:p>
            <a:r>
              <a:rPr lang="en-US" dirty="0" err="1"/>
              <a:t>Jibbril</a:t>
            </a:r>
            <a:r>
              <a:rPr lang="en-US" dirty="0"/>
              <a:t> (</a:t>
            </a:r>
            <a:r>
              <a:rPr lang="en-US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https://github.com/Jibbril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Launchpad Plugin support</a:t>
            </a:r>
          </a:p>
          <a:p>
            <a:r>
              <a:rPr lang="en-US" dirty="0"/>
              <a:t>Gregor Wolf (</a:t>
            </a:r>
            <a:r>
              <a:rPr lang="en-US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https://github.com/gregorwolf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Support for SAPUI5 i18n </a:t>
            </a:r>
            <a:r>
              <a:rPr lang="en-US" dirty="0" err="1"/>
              <a:t>bundleURL</a:t>
            </a:r>
            <a:r>
              <a:rPr lang="en-US" dirty="0"/>
              <a:t> (fallback / supported locales configuration)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dirty="0"/>
              <a:t>Ideas to improve the plugin are always welcome!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CEAC87E-4386-090D-8C12-10334DE36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z="28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Wrap</a:t>
            </a:r>
            <a:r>
              <a:rPr lang="nl-BE" sz="2800" dirty="0">
                <a:latin typeface="Calibri Light" panose="020F0302020204030204" pitchFamily="34" charset="0"/>
                <a:cs typeface="Calibri Light" panose="020F0302020204030204" pitchFamily="34" charset="0"/>
              </a:rPr>
              <a:t>-up – </a:t>
            </a:r>
            <a:r>
              <a:rPr lang="nl-BE" sz="2800" dirty="0" err="1">
                <a:solidFill>
                  <a:srgbClr val="B51E37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Contributors</a:t>
            </a:r>
            <a:endParaRPr lang="en-BE" dirty="0">
              <a:solidFill>
                <a:srgbClr val="B51E37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515440"/>
      </p:ext>
    </p:extLst>
  </p:cSld>
  <p:clrMapOvr>
    <a:masterClrMapping/>
  </p:clrMapOvr>
  <p:transition spd="slow">
    <p:wip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81E482E-993F-8C4D-476F-493381245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CDA5F-2C9A-F84F-8091-73FF84168B17}" type="slidenum">
              <a:rPr lang="nl-BE" smtClean="0"/>
              <a:t>23</a:t>
            </a:fld>
            <a:endParaRPr lang="nl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BA2B75-CAB0-CB54-364A-6BF1182092D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Quick installation</a:t>
            </a:r>
          </a:p>
          <a:p>
            <a:r>
              <a:rPr lang="en-US" dirty="0"/>
              <a:t>Easy to use</a:t>
            </a:r>
          </a:p>
          <a:p>
            <a:r>
              <a:rPr lang="en-US" dirty="0"/>
              <a:t>No more manual configuration needed</a:t>
            </a:r>
          </a:p>
          <a:p>
            <a:r>
              <a:rPr lang="en-US" dirty="0"/>
              <a:t>Leverages configuration that should be present anyway</a:t>
            </a:r>
          </a:p>
          <a:p>
            <a:r>
              <a:rPr lang="en-US" dirty="0"/>
              <a:t>Ensures project configuration is correct in terms of UI</a:t>
            </a:r>
          </a:p>
          <a:p>
            <a:r>
              <a:rPr lang="en-US" dirty="0"/>
              <a:t>Saves time / improves developer efficiency</a:t>
            </a:r>
          </a:p>
          <a:p>
            <a:r>
              <a:rPr lang="en-US" dirty="0"/>
              <a:t>Future proof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CEAC87E-4386-090D-8C12-10334DE36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z="28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Wrap</a:t>
            </a:r>
            <a:r>
              <a:rPr lang="nl-BE" sz="2800" dirty="0">
                <a:latin typeface="Calibri Light" panose="020F0302020204030204" pitchFamily="34" charset="0"/>
                <a:cs typeface="Calibri Light" panose="020F0302020204030204" pitchFamily="34" charset="0"/>
              </a:rPr>
              <a:t>-up – </a:t>
            </a:r>
            <a:r>
              <a:rPr lang="nl-BE" sz="2800" dirty="0" err="1">
                <a:solidFill>
                  <a:srgbClr val="B51E37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Overview</a:t>
            </a:r>
            <a:endParaRPr lang="en-BE" dirty="0">
              <a:solidFill>
                <a:srgbClr val="B51E37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9117219"/>
      </p:ext>
    </p:extLst>
  </p:cSld>
  <p:clrMapOvr>
    <a:masterClrMapping/>
  </p:clrMapOvr>
  <p:transition spd="slow">
    <p:wip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81E482E-993F-8C4D-476F-493381245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CDA5F-2C9A-F84F-8091-73FF84168B17}" type="slidenum">
              <a:rPr lang="nl-BE" smtClean="0"/>
              <a:t>24</a:t>
            </a:fld>
            <a:endParaRPr lang="nl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BA2B75-CAB0-CB54-364A-6BF1182092D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GitHub: </a:t>
            </a:r>
            <a:r>
              <a:rPr lang="en-US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https://github.com/geert-janklaps/cds-launchpad-plugin</a:t>
            </a:r>
            <a:endParaRPr lang="en-US" dirty="0"/>
          </a:p>
          <a:p>
            <a:r>
              <a:rPr lang="en-US" dirty="0"/>
              <a:t>GitHub Demo Repository: </a:t>
            </a:r>
            <a:r>
              <a:rPr lang="en-US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https://github.com/geert-janklaps/cds-launchpad-plugin-demo</a:t>
            </a:r>
            <a:endParaRPr lang="en-US" dirty="0"/>
          </a:p>
          <a:p>
            <a:r>
              <a:rPr lang="en-US" dirty="0"/>
              <a:t>Solution Overview Blog: </a:t>
            </a:r>
            <a:r>
              <a:rPr lang="en-US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https://blogs.sap.com/2022/03/14/a-fiori-launchpad-sandbox-for-all-your-cap-based-projects-overview/</a:t>
            </a:r>
            <a:endParaRPr lang="en-US" dirty="0"/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CEAC87E-4386-090D-8C12-10334DE36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z="28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Wrap</a:t>
            </a:r>
            <a:r>
              <a:rPr lang="nl-BE" sz="2800" dirty="0">
                <a:latin typeface="Calibri Light" panose="020F0302020204030204" pitchFamily="34" charset="0"/>
                <a:cs typeface="Calibri Light" panose="020F0302020204030204" pitchFamily="34" charset="0"/>
              </a:rPr>
              <a:t>-up – </a:t>
            </a:r>
            <a:r>
              <a:rPr lang="nl-BE" sz="2800" dirty="0" err="1">
                <a:solidFill>
                  <a:srgbClr val="B51E37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Interesting</a:t>
            </a:r>
            <a:r>
              <a:rPr lang="nl-BE" sz="2800" dirty="0">
                <a:solidFill>
                  <a:srgbClr val="B51E37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links</a:t>
            </a:r>
            <a:endParaRPr lang="en-BE" dirty="0">
              <a:solidFill>
                <a:srgbClr val="B51E37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9561942"/>
      </p:ext>
    </p:extLst>
  </p:cSld>
  <p:clrMapOvr>
    <a:masterClrMapping/>
  </p:clrMapOvr>
  <p:transition spd="slow">
    <p:wip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5DB178-9956-653C-9DF9-AEBC39A25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Q&amp;A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187199060"/>
      </p:ext>
    </p:extLst>
  </p:cSld>
  <p:clrMapOvr>
    <a:masterClrMapping/>
  </p:clrMapOvr>
  <p:transition spd="slow">
    <p:wip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BA2B75-CAB0-CB54-364A-6BF1182092D8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2125363" y="1898259"/>
            <a:ext cx="8068963" cy="3323968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https://people.sap.com/geert-jan.klaps</a:t>
            </a:r>
            <a:endParaRPr lang="en-US" dirty="0"/>
          </a:p>
          <a:p>
            <a:pPr marL="0" indent="0">
              <a:buNone/>
            </a:pPr>
            <a:r>
              <a:rPr lang="en-US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@geertjanklaps</a:t>
            </a:r>
            <a:endParaRPr lang="en-US" dirty="0"/>
          </a:p>
          <a:p>
            <a:pPr marL="0" indent="0">
              <a:buNone/>
            </a:pPr>
            <a:r>
              <a:rPr lang="en-US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@geertjanklaps@saptodon.org</a:t>
            </a:r>
            <a:endParaRPr lang="en-US" dirty="0"/>
          </a:p>
          <a:p>
            <a:pPr marL="0" indent="0">
              <a:buNone/>
            </a:pPr>
            <a:r>
              <a:rPr lang="en-US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https://www.linkedin.com/in/geertjanklaps</a:t>
            </a:r>
            <a:endParaRPr lang="en-US" dirty="0"/>
          </a:p>
          <a:p>
            <a:pPr marL="0" indent="0">
              <a:buNone/>
            </a:pPr>
            <a:r>
              <a:rPr lang="en-US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geert-jan.klaps@thevaluechain.eu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2050" name="Picture 2" descr="Hoe cookies worden gebruikt op Twitter | Twitter Help">
            <a:extLst>
              <a:ext uri="{FF2B5EF4-FFF2-40B4-BE49-F238E27FC236}">
                <a16:creationId xmlns:a16="http://schemas.microsoft.com/office/drawing/2014/main" id="{E339A56A-0B50-CF7E-8779-D7F9FFCA76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8057" y="2237630"/>
            <a:ext cx="463617" cy="463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D2D7CBF1-7499-8508-159F-A594E1587B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8448" y="2739749"/>
            <a:ext cx="282833" cy="303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DF353896-CA75-B88F-F58D-B5B3865E87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6944" y="1999356"/>
            <a:ext cx="374730" cy="185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Linkedin - Free social media icons">
            <a:extLst>
              <a:ext uri="{FF2B5EF4-FFF2-40B4-BE49-F238E27FC236}">
                <a16:creationId xmlns:a16="http://schemas.microsoft.com/office/drawing/2014/main" id="{8E63AFA7-123D-9869-E1FC-0416A75F70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8447" y="3149379"/>
            <a:ext cx="282833" cy="282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Outlook Logo, symbol, meaning, history, PNG">
            <a:extLst>
              <a:ext uri="{FF2B5EF4-FFF2-40B4-BE49-F238E27FC236}">
                <a16:creationId xmlns:a16="http://schemas.microsoft.com/office/drawing/2014/main" id="{4FB6EAC8-F632-0344-8EF6-DCF98D0969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8459" y="3538128"/>
            <a:ext cx="502814" cy="282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3">
            <a:extLst>
              <a:ext uri="{FF2B5EF4-FFF2-40B4-BE49-F238E27FC236}">
                <a16:creationId xmlns:a16="http://schemas.microsoft.com/office/drawing/2014/main" id="{CD100B1C-B288-BF66-D2F6-715AAAF7A2EA}"/>
              </a:ext>
            </a:extLst>
          </p:cNvPr>
          <p:cNvSpPr txBox="1">
            <a:spLocks/>
          </p:cNvSpPr>
          <p:nvPr/>
        </p:nvSpPr>
        <p:spPr>
          <a:xfrm>
            <a:off x="2125363" y="1401835"/>
            <a:ext cx="5841733" cy="562168"/>
          </a:xfrm>
          <a:prstGeom prst="rect">
            <a:avLst/>
          </a:prstGeom>
        </p:spPr>
        <p:txBody>
          <a:bodyPr/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2F306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BE" dirty="0">
                <a:latin typeface="Calibri Light" panose="020F0302020204030204" pitchFamily="34" charset="0"/>
                <a:cs typeface="Calibri Light" panose="020F0302020204030204" pitchFamily="34" charset="0"/>
              </a:rPr>
              <a:t>Want </a:t>
            </a:r>
            <a:r>
              <a:rPr lang="nl-BE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to</a:t>
            </a:r>
            <a:r>
              <a:rPr lang="nl-BE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nl-BE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reach</a:t>
            </a:r>
            <a:r>
              <a:rPr lang="nl-BE" dirty="0">
                <a:latin typeface="Calibri Light" panose="020F0302020204030204" pitchFamily="34" charset="0"/>
                <a:cs typeface="Calibri Light" panose="020F0302020204030204" pitchFamily="34" charset="0"/>
              </a:rPr>
              <a:t> out?</a:t>
            </a:r>
            <a:endParaRPr lang="en-BE" dirty="0">
              <a:solidFill>
                <a:srgbClr val="B51E37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C223F4A-BF55-3614-E1ED-74F63494B6ED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88975" y="4384021"/>
            <a:ext cx="1282271" cy="1175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853234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5DB178-9956-653C-9DF9-AEBC39A25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this project got started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984418389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81E482E-993F-8C4D-476F-493381245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CDA5F-2C9A-F84F-8091-73FF84168B17}" type="slidenum">
              <a:rPr lang="nl-BE" smtClean="0"/>
              <a:t>4</a:t>
            </a:fld>
            <a:endParaRPr lang="nl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BA2B75-CAB0-CB54-364A-6BF1182092D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Working on multiple SAP Cloud Application Programming Model-based projects</a:t>
            </a:r>
          </a:p>
          <a:p>
            <a:r>
              <a:rPr lang="en-US" dirty="0"/>
              <a:t>Performing same actions in each project</a:t>
            </a:r>
          </a:p>
          <a:p>
            <a:pPr lvl="1"/>
            <a:r>
              <a:rPr lang="en-US" dirty="0"/>
              <a:t>Copy Fiori Launchpad Sandbox HTML page</a:t>
            </a:r>
          </a:p>
          <a:p>
            <a:pPr lvl="1"/>
            <a:r>
              <a:rPr lang="en-US" dirty="0"/>
              <a:t>Setting up a </a:t>
            </a:r>
            <a:r>
              <a:rPr lang="en-US" dirty="0" err="1"/>
              <a:t>FioriSandboxConfig.json</a:t>
            </a:r>
            <a:r>
              <a:rPr lang="en-US" dirty="0"/>
              <a:t> file</a:t>
            </a:r>
          </a:p>
          <a:p>
            <a:r>
              <a:rPr lang="en-US" dirty="0"/>
              <a:t>Learning TypeScript</a:t>
            </a:r>
          </a:p>
          <a:p>
            <a:r>
              <a:rPr lang="fr-BE" dirty="0" err="1"/>
              <a:t>Looking</a:t>
            </a:r>
            <a:r>
              <a:rPr lang="fr-BE" dirty="0"/>
              <a:t> </a:t>
            </a:r>
            <a:r>
              <a:rPr lang="fr-BE" dirty="0" err="1"/>
              <a:t>into</a:t>
            </a:r>
            <a:r>
              <a:rPr lang="fr-BE" dirty="0"/>
              <a:t> </a:t>
            </a:r>
            <a:r>
              <a:rPr lang="en-US" dirty="0"/>
              <a:t>reusable</a:t>
            </a:r>
            <a:r>
              <a:rPr lang="fr-BE" dirty="0"/>
              <a:t> component </a:t>
            </a:r>
            <a:r>
              <a:rPr lang="fr-BE" dirty="0" err="1"/>
              <a:t>development</a:t>
            </a:r>
            <a:r>
              <a:rPr lang="fr-BE" dirty="0"/>
              <a:t> </a:t>
            </a:r>
            <a:r>
              <a:rPr lang="fr-BE" dirty="0" err="1"/>
              <a:t>with</a:t>
            </a:r>
            <a:r>
              <a:rPr lang="fr-BE" dirty="0"/>
              <a:t> </a:t>
            </a:r>
            <a:r>
              <a:rPr lang="fr-BE" dirty="0" err="1"/>
              <a:t>Nodejs</a:t>
            </a:r>
            <a:endParaRPr lang="en-BE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CEAC87E-4386-090D-8C12-10334DE36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z="2800" dirty="0">
                <a:latin typeface="Calibri Light" panose="020F0302020204030204" pitchFamily="34" charset="0"/>
                <a:cs typeface="Calibri Light" panose="020F0302020204030204" pitchFamily="34" charset="0"/>
              </a:rPr>
              <a:t>How </a:t>
            </a:r>
            <a:r>
              <a:rPr lang="nl-BE" sz="28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this</a:t>
            </a:r>
            <a:r>
              <a:rPr lang="nl-BE" sz="2800" dirty="0">
                <a:latin typeface="Calibri Light" panose="020F0302020204030204" pitchFamily="34" charset="0"/>
                <a:cs typeface="Calibri Light" panose="020F0302020204030204" pitchFamily="34" charset="0"/>
              </a:rPr>
              <a:t> project </a:t>
            </a:r>
            <a:r>
              <a:rPr lang="nl-BE" sz="28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got</a:t>
            </a:r>
            <a:r>
              <a:rPr lang="nl-BE" sz="28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nl-BE" sz="28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started</a:t>
            </a:r>
            <a:r>
              <a:rPr lang="nl-BE" sz="2800" dirty="0">
                <a:latin typeface="Calibri Light" panose="020F0302020204030204" pitchFamily="34" charset="0"/>
                <a:cs typeface="Calibri Light" panose="020F0302020204030204" pitchFamily="34" charset="0"/>
              </a:rPr>
              <a:t> – </a:t>
            </a:r>
            <a:r>
              <a:rPr lang="nl-BE" sz="2800" dirty="0">
                <a:solidFill>
                  <a:srgbClr val="B51E37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Personal interest &amp; </a:t>
            </a:r>
            <a:r>
              <a:rPr lang="nl-BE" sz="2800" dirty="0" err="1">
                <a:solidFill>
                  <a:srgbClr val="B51E37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observations</a:t>
            </a:r>
            <a:endParaRPr lang="en-BE" dirty="0">
              <a:solidFill>
                <a:srgbClr val="B51E37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1026" name="Picture 2" descr="TypeScript: How Type Guards Can Help You Get Rid of 'as' | Theodo">
            <a:extLst>
              <a:ext uri="{FF2B5EF4-FFF2-40B4-BE49-F238E27FC236}">
                <a16:creationId xmlns:a16="http://schemas.microsoft.com/office/drawing/2014/main" id="{0D0FE283-975F-71CA-345A-36B4DDB41D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0642" y="3695269"/>
            <a:ext cx="2895600" cy="1581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apire - home">
            <a:extLst>
              <a:ext uri="{FF2B5EF4-FFF2-40B4-BE49-F238E27FC236}">
                <a16:creationId xmlns:a16="http://schemas.microsoft.com/office/drawing/2014/main" id="{4F514B2F-9BD5-AE6F-1740-42411C042D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8684" y="4039067"/>
            <a:ext cx="1075224" cy="1075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Node.js - Wikipedia">
            <a:extLst>
              <a:ext uri="{FF2B5EF4-FFF2-40B4-BE49-F238E27FC236}">
                <a16:creationId xmlns:a16="http://schemas.microsoft.com/office/drawing/2014/main" id="{0FDCC999-398A-1B1C-13EF-9F94EFD346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0451" y="4125691"/>
            <a:ext cx="1758942" cy="1072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7886639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81E482E-993F-8C4D-476F-493381245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CDA5F-2C9A-F84F-8091-73FF84168B17}" type="slidenum">
              <a:rPr lang="nl-BE" smtClean="0"/>
              <a:t>5</a:t>
            </a:fld>
            <a:endParaRPr lang="nl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BA2B75-CAB0-CB54-364A-6BF1182092D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Why am I repeating the same process for each and every project?</a:t>
            </a:r>
          </a:p>
          <a:p>
            <a:r>
              <a:rPr lang="en-US"/>
              <a:t>What if for some reason the HTML for the Fiori Launchpad Sandbox needs to change?</a:t>
            </a:r>
          </a:p>
          <a:p>
            <a:r>
              <a:rPr lang="en-US"/>
              <a:t>Why am I maintaining the config file, while this information is already available in the project?</a:t>
            </a:r>
          </a:p>
          <a:p>
            <a:r>
              <a:rPr lang="en-US"/>
              <a:t>How can I easily validate my project’s UI configuration?</a:t>
            </a:r>
          </a:p>
          <a:p>
            <a:endParaRPr lang="en-US"/>
          </a:p>
          <a:p>
            <a:endParaRPr lang="en-BE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CEAC87E-4386-090D-8C12-10334DE36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z="2800">
                <a:latin typeface="Calibri Light" panose="020F0302020204030204" pitchFamily="34" charset="0"/>
                <a:cs typeface="Calibri Light" panose="020F0302020204030204" pitchFamily="34" charset="0"/>
              </a:rPr>
              <a:t>How this project got started – </a:t>
            </a:r>
            <a:r>
              <a:rPr lang="nl-BE" sz="2800">
                <a:solidFill>
                  <a:srgbClr val="B51E37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Some questions kept popping up</a:t>
            </a:r>
            <a:endParaRPr lang="en-BE" dirty="0">
              <a:solidFill>
                <a:srgbClr val="B51E37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6" name="Picture 6" descr="See the source image">
            <a:extLst>
              <a:ext uri="{FF2B5EF4-FFF2-40B4-BE49-F238E27FC236}">
                <a16:creationId xmlns:a16="http://schemas.microsoft.com/office/drawing/2014/main" id="{2EE4DE5D-8BEE-E44F-6E4E-6C3B3F753D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1111" y="2949974"/>
            <a:ext cx="3546341" cy="2681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4192880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81E482E-993F-8C4D-476F-493381245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CDA5F-2C9A-F84F-8091-73FF84168B17}" type="slidenum">
              <a:rPr lang="nl-BE" smtClean="0"/>
              <a:t>6</a:t>
            </a:fld>
            <a:endParaRPr lang="nl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BA2B75-CAB0-CB54-364A-6BF1182092D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Reusable solution</a:t>
            </a:r>
          </a:p>
          <a:p>
            <a:r>
              <a:rPr lang="en-US" dirty="0"/>
              <a:t>Generate Fiori Launchpad Sandbox</a:t>
            </a:r>
          </a:p>
          <a:p>
            <a:r>
              <a:rPr lang="en-US" dirty="0"/>
              <a:t>Leverage only SAP CAP / SAPUI5 standard project configuration</a:t>
            </a:r>
          </a:p>
          <a:p>
            <a:r>
              <a:rPr lang="en-US" dirty="0"/>
              <a:t>Allow project specific configuration</a:t>
            </a:r>
          </a:p>
          <a:p>
            <a:pPr lvl="1"/>
            <a:r>
              <a:rPr lang="en-US" dirty="0"/>
              <a:t>SAPUI5 theme</a:t>
            </a:r>
          </a:p>
          <a:p>
            <a:pPr lvl="1"/>
            <a:r>
              <a:rPr lang="en-US" dirty="0"/>
              <a:t>SAPUI5 version</a:t>
            </a:r>
          </a:p>
          <a:p>
            <a:r>
              <a:rPr lang="fr-BE" dirty="0"/>
              <a:t>Integrated in CAP </a:t>
            </a:r>
            <a:r>
              <a:rPr lang="fr-BE" dirty="0" err="1"/>
              <a:t>development</a:t>
            </a:r>
            <a:r>
              <a:rPr lang="fr-BE" dirty="0"/>
              <a:t> </a:t>
            </a:r>
            <a:r>
              <a:rPr lang="fr-BE" dirty="0" err="1"/>
              <a:t>tools</a:t>
            </a:r>
            <a:endParaRPr lang="fr-BE" dirty="0"/>
          </a:p>
          <a:p>
            <a:r>
              <a:rPr lang="fr-BE" dirty="0" err="1"/>
              <a:t>Built</a:t>
            </a:r>
            <a:r>
              <a:rPr lang="fr-BE" dirty="0"/>
              <a:t> </a:t>
            </a:r>
            <a:r>
              <a:rPr lang="fr-BE" dirty="0" err="1"/>
              <a:t>using</a:t>
            </a:r>
            <a:r>
              <a:rPr lang="fr-BE" dirty="0"/>
              <a:t> </a:t>
            </a:r>
            <a:r>
              <a:rPr lang="fr-BE" dirty="0" err="1"/>
              <a:t>TypeScript</a:t>
            </a:r>
            <a:r>
              <a:rPr lang="fr-BE" dirty="0"/>
              <a:t> (</a:t>
            </a:r>
            <a:r>
              <a:rPr lang="fr-BE" dirty="0" err="1"/>
              <a:t>personal</a:t>
            </a:r>
            <a:r>
              <a:rPr lang="fr-BE" dirty="0"/>
              <a:t> challenge </a:t>
            </a:r>
            <a:r>
              <a:rPr lang="fr-BE" dirty="0">
                <a:sym typeface="Wingdings" panose="05000000000000000000" pitchFamily="2" charset="2"/>
              </a:rPr>
              <a:t>)</a:t>
            </a:r>
          </a:p>
          <a:p>
            <a:r>
              <a:rPr lang="fr-BE" dirty="0">
                <a:sym typeface="Wingdings" panose="05000000000000000000" pitchFamily="2" charset="2"/>
              </a:rPr>
              <a:t>Open-source</a:t>
            </a:r>
          </a:p>
          <a:p>
            <a:endParaRPr lang="en-BE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CEAC87E-4386-090D-8C12-10334DE36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z="2800" dirty="0">
                <a:latin typeface="Calibri Light" panose="020F0302020204030204" pitchFamily="34" charset="0"/>
                <a:cs typeface="Calibri Light" panose="020F0302020204030204" pitchFamily="34" charset="0"/>
              </a:rPr>
              <a:t>How </a:t>
            </a:r>
            <a:r>
              <a:rPr lang="nl-BE" sz="28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this</a:t>
            </a:r>
            <a:r>
              <a:rPr lang="nl-BE" sz="2800" dirty="0">
                <a:latin typeface="Calibri Light" panose="020F0302020204030204" pitchFamily="34" charset="0"/>
                <a:cs typeface="Calibri Light" panose="020F0302020204030204" pitchFamily="34" charset="0"/>
              </a:rPr>
              <a:t> project </a:t>
            </a:r>
            <a:r>
              <a:rPr lang="nl-BE" sz="28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got</a:t>
            </a:r>
            <a:r>
              <a:rPr lang="nl-BE" sz="28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nl-BE" sz="28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started</a:t>
            </a:r>
            <a:r>
              <a:rPr lang="nl-BE" sz="2800" dirty="0">
                <a:latin typeface="Calibri Light" panose="020F0302020204030204" pitchFamily="34" charset="0"/>
                <a:cs typeface="Calibri Light" panose="020F0302020204030204" pitchFamily="34" charset="0"/>
              </a:rPr>
              <a:t> – </a:t>
            </a:r>
            <a:r>
              <a:rPr lang="nl-BE" sz="2800" dirty="0">
                <a:solidFill>
                  <a:srgbClr val="B51E37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The </a:t>
            </a:r>
            <a:r>
              <a:rPr lang="nl-BE" sz="2800" dirty="0" err="1">
                <a:solidFill>
                  <a:srgbClr val="B51E37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idea</a:t>
            </a:r>
            <a:endParaRPr lang="en-BE" dirty="0">
              <a:solidFill>
                <a:srgbClr val="B51E37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3080" name="Picture 8" descr="See the source image">
            <a:extLst>
              <a:ext uri="{FF2B5EF4-FFF2-40B4-BE49-F238E27FC236}">
                <a16:creationId xmlns:a16="http://schemas.microsoft.com/office/drawing/2014/main" id="{B2C63A8A-146E-2F64-4911-7810049E36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5269" y="2573184"/>
            <a:ext cx="4783010" cy="2692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2300959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81E482E-993F-8C4D-476F-493381245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CDA5F-2C9A-F84F-8091-73FF84168B17}" type="slidenum">
              <a:rPr lang="nl-BE" smtClean="0"/>
              <a:t>7</a:t>
            </a:fld>
            <a:endParaRPr lang="nl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BA2B75-CAB0-CB54-364A-6BF1182092D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Start from a basic idea</a:t>
            </a:r>
          </a:p>
          <a:p>
            <a:r>
              <a:rPr lang="en-US" dirty="0"/>
              <a:t>Different views, opinions, use-cases, … </a:t>
            </a:r>
          </a:p>
          <a:p>
            <a:r>
              <a:rPr lang="en-US" dirty="0"/>
              <a:t>Collaborate with a common goal</a:t>
            </a:r>
          </a:p>
          <a:p>
            <a:r>
              <a:rPr lang="en-US" dirty="0"/>
              <a:t>Better final solution</a:t>
            </a:r>
          </a:p>
          <a:p>
            <a:endParaRPr lang="en-BE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CEAC87E-4386-090D-8C12-10334DE36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z="2800" dirty="0">
                <a:latin typeface="Calibri Light" panose="020F0302020204030204" pitchFamily="34" charset="0"/>
                <a:cs typeface="Calibri Light" panose="020F0302020204030204" pitchFamily="34" charset="0"/>
              </a:rPr>
              <a:t>How </a:t>
            </a:r>
            <a:r>
              <a:rPr lang="nl-BE" sz="28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this</a:t>
            </a:r>
            <a:r>
              <a:rPr lang="nl-BE" sz="2800" dirty="0">
                <a:latin typeface="Calibri Light" panose="020F0302020204030204" pitchFamily="34" charset="0"/>
                <a:cs typeface="Calibri Light" panose="020F0302020204030204" pitchFamily="34" charset="0"/>
              </a:rPr>
              <a:t> project </a:t>
            </a:r>
            <a:r>
              <a:rPr lang="nl-BE" sz="28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got</a:t>
            </a:r>
            <a:r>
              <a:rPr lang="nl-BE" sz="28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nl-BE" sz="28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started</a:t>
            </a:r>
            <a:r>
              <a:rPr lang="nl-BE" sz="2800" dirty="0">
                <a:latin typeface="Calibri Light" panose="020F0302020204030204" pitchFamily="34" charset="0"/>
                <a:cs typeface="Calibri Light" panose="020F0302020204030204" pitchFamily="34" charset="0"/>
              </a:rPr>
              <a:t> – </a:t>
            </a:r>
            <a:r>
              <a:rPr lang="nl-BE" sz="2800" dirty="0" err="1">
                <a:solidFill>
                  <a:srgbClr val="B51E37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Why</a:t>
            </a:r>
            <a:r>
              <a:rPr lang="nl-BE" sz="2800" dirty="0">
                <a:solidFill>
                  <a:srgbClr val="B51E37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open-source?</a:t>
            </a:r>
            <a:endParaRPr lang="en-BE" dirty="0">
              <a:solidFill>
                <a:srgbClr val="B51E37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1026" name="Picture 2" descr="Virtual Tour of SAP Community – Hop on board for the very first leg of the  journey! | SAP Blogs">
            <a:extLst>
              <a:ext uri="{FF2B5EF4-FFF2-40B4-BE49-F238E27FC236}">
                <a16:creationId xmlns:a16="http://schemas.microsoft.com/office/drawing/2014/main" id="{876E1CFD-DB73-009A-F252-CEC35B7837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2033" y="3622746"/>
            <a:ext cx="1886151" cy="1836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1B29A04-7DB5-D03B-D108-049B5E4328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669" y="3565525"/>
            <a:ext cx="1930554" cy="1836515"/>
          </a:xfrm>
          <a:prstGeom prst="rect">
            <a:avLst/>
          </a:prstGeom>
        </p:spPr>
      </p:pic>
      <p:sp>
        <p:nvSpPr>
          <p:cNvPr id="7" name="Plus Sign 6">
            <a:extLst>
              <a:ext uri="{FF2B5EF4-FFF2-40B4-BE49-F238E27FC236}">
                <a16:creationId xmlns:a16="http://schemas.microsoft.com/office/drawing/2014/main" id="{C2C75894-6F0A-E6BC-0149-32C1493712B8}"/>
              </a:ext>
            </a:extLst>
          </p:cNvPr>
          <p:cNvSpPr/>
          <p:nvPr/>
        </p:nvSpPr>
        <p:spPr>
          <a:xfrm>
            <a:off x="2828223" y="3922784"/>
            <a:ext cx="1300163" cy="1262062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8" name="Equals 7">
            <a:extLst>
              <a:ext uri="{FF2B5EF4-FFF2-40B4-BE49-F238E27FC236}">
                <a16:creationId xmlns:a16="http://schemas.microsoft.com/office/drawing/2014/main" id="{B99F1B5F-8F14-7005-4DA2-E43DD0256BAC}"/>
              </a:ext>
            </a:extLst>
          </p:cNvPr>
          <p:cNvSpPr/>
          <p:nvPr/>
        </p:nvSpPr>
        <p:spPr>
          <a:xfrm>
            <a:off x="6841831" y="3949704"/>
            <a:ext cx="1528763" cy="1299159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dirty="0">
              <a:solidFill>
                <a:schemeClr val="tx1"/>
              </a:solidFill>
            </a:endParaRPr>
          </a:p>
        </p:txBody>
      </p:sp>
      <p:pic>
        <p:nvPicPr>
          <p:cNvPr id="1030" name="Picture 6" descr="Document Collaboration Solutions | Secure file sharing and tracking">
            <a:extLst>
              <a:ext uri="{FF2B5EF4-FFF2-40B4-BE49-F238E27FC236}">
                <a16:creationId xmlns:a16="http://schemas.microsoft.com/office/drawing/2014/main" id="{887C49E2-4D0F-195E-2CBB-1298CBA64E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1441" y="3565525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3005110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5DB178-9956-653C-9DF9-AEBC39A25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Introducing the </a:t>
            </a:r>
            <a:r>
              <a:rPr lang="en-US" dirty="0" err="1"/>
              <a:t>cds</a:t>
            </a:r>
            <a:r>
              <a:rPr lang="en-US" dirty="0"/>
              <a:t>-launchpad-plugin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567120959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81E482E-993F-8C4D-476F-493381245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CDA5F-2C9A-F84F-8091-73FF84168B17}" type="slidenum">
              <a:rPr lang="nl-BE" smtClean="0"/>
              <a:t>9</a:t>
            </a:fld>
            <a:endParaRPr lang="nl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BA2B75-CAB0-CB54-364A-6BF1182092D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Plugin for SAP Cloud Application Programming Model (</a:t>
            </a:r>
            <a:r>
              <a:rPr lang="en-US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@sap/cds</a:t>
            </a:r>
            <a:r>
              <a:rPr lang="en-US" dirty="0"/>
              <a:t>)</a:t>
            </a:r>
          </a:p>
          <a:p>
            <a:r>
              <a:rPr lang="en-US" dirty="0"/>
              <a:t>Compatible with Node.js-based CAP projects</a:t>
            </a:r>
          </a:p>
          <a:p>
            <a:r>
              <a:rPr lang="en-US" dirty="0"/>
              <a:t>Generated Fiori Launchpad Sandbox for testing / demo purposes</a:t>
            </a:r>
          </a:p>
          <a:p>
            <a:r>
              <a:rPr lang="en-US" dirty="0"/>
              <a:t>Plugin for CDS Server</a:t>
            </a:r>
          </a:p>
          <a:p>
            <a:endParaRPr lang="en-BE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CEAC87E-4386-090D-8C12-10334DE36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Introducing</a:t>
            </a:r>
            <a:r>
              <a:rPr lang="nl-BE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nl-BE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the</a:t>
            </a:r>
            <a:r>
              <a:rPr lang="nl-BE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nl-BE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c</a:t>
            </a:r>
            <a:r>
              <a:rPr lang="nl-BE" sz="28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ds-launchpad-plugin</a:t>
            </a:r>
            <a:r>
              <a:rPr lang="nl-BE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nl-BE" sz="2800" dirty="0">
                <a:latin typeface="Calibri Light" panose="020F0302020204030204" pitchFamily="34" charset="0"/>
                <a:cs typeface="Calibri Light" panose="020F0302020204030204" pitchFamily="34" charset="0"/>
              </a:rPr>
              <a:t>– </a:t>
            </a:r>
            <a:r>
              <a:rPr lang="nl-BE" sz="2800" dirty="0" err="1">
                <a:solidFill>
                  <a:srgbClr val="B51E37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What</a:t>
            </a:r>
            <a:r>
              <a:rPr lang="nl-BE" sz="2800" dirty="0">
                <a:solidFill>
                  <a:srgbClr val="B51E37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is </a:t>
            </a:r>
            <a:r>
              <a:rPr lang="nl-BE" sz="2800" dirty="0" err="1">
                <a:solidFill>
                  <a:srgbClr val="B51E37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it</a:t>
            </a:r>
            <a:r>
              <a:rPr lang="nl-BE" sz="2800" dirty="0">
                <a:solidFill>
                  <a:srgbClr val="B51E37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?</a:t>
            </a:r>
            <a:endParaRPr lang="en-BE" dirty="0">
              <a:solidFill>
                <a:srgbClr val="B51E37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78E2F69-EBEE-FCB0-CB3D-6641EE5A65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9722" y="2962456"/>
            <a:ext cx="3994363" cy="33314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A8FDEF7-9096-333C-7E20-1F73A1FF40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0774" y="2411208"/>
            <a:ext cx="5870202" cy="3482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820197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Kantoorthema">
  <a:themeElements>
    <a:clrScheme name="Custom 1">
      <a:dk1>
        <a:srgbClr val="2F3061"/>
      </a:dk1>
      <a:lt1>
        <a:srgbClr val="FEFFFF"/>
      </a:lt1>
      <a:dk2>
        <a:srgbClr val="B51C36"/>
      </a:dk2>
      <a:lt2>
        <a:srgbClr val="FEFFFF"/>
      </a:lt2>
      <a:accent1>
        <a:srgbClr val="B51C36"/>
      </a:accent1>
      <a:accent2>
        <a:srgbClr val="2F3061"/>
      </a:accent2>
      <a:accent3>
        <a:srgbClr val="C9FFC9"/>
      </a:accent3>
      <a:accent4>
        <a:srgbClr val="F3F3F5"/>
      </a:accent4>
      <a:accent5>
        <a:srgbClr val="3B3C76"/>
      </a:accent5>
      <a:accent6>
        <a:srgbClr val="D82040"/>
      </a:accent6>
      <a:hlink>
        <a:srgbClr val="FEFFFF"/>
      </a:hlink>
      <a:folHlink>
        <a:srgbClr val="2F306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A38963A1A887B4EB4C34A0E96E2560F" ma:contentTypeVersion="13" ma:contentTypeDescription="Create a new document." ma:contentTypeScope="" ma:versionID="9a208a3f1ca6981d80dbe05d03fb5069">
  <xsd:schema xmlns:xsd="http://www.w3.org/2001/XMLSchema" xmlns:xs="http://www.w3.org/2001/XMLSchema" xmlns:p="http://schemas.microsoft.com/office/2006/metadata/properties" xmlns:ns2="55a02934-b793-4242-9751-0026b0c50431" xmlns:ns3="c45b07cb-ec1f-4090-a859-e4fb053e67d1" targetNamespace="http://schemas.microsoft.com/office/2006/metadata/properties" ma:root="true" ma:fieldsID="16bad12285fb8db135e42dcce88a4977" ns2:_="" ns3:_="">
    <xsd:import namespace="55a02934-b793-4242-9751-0026b0c50431"/>
    <xsd:import namespace="c45b07cb-ec1f-4090-a859-e4fb053e67d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lcf76f155ced4ddcb4097134ff3c332f" minOccurs="0"/>
                <xsd:element ref="ns3:TaxCatchAll" minOccurs="0"/>
                <xsd:element ref="ns2:MediaLengthInSecond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5a02934-b793-4242-9751-0026b0c5043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16" nillable="true" ma:taxonomy="true" ma:internalName="lcf76f155ced4ddcb4097134ff3c332f" ma:taxonomyFieldName="MediaServiceImageTags" ma:displayName="Image Tags" ma:readOnly="false" ma:fieldId="{5cf76f15-5ced-4ddc-b409-7134ff3c332f}" ma:taxonomyMulti="true" ma:sspId="d9ab80b9-f825-445d-8d12-2c1abac769a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45b07cb-ec1f-4090-a859-e4fb053e67d1" elementFormDefault="qualified">
    <xsd:import namespace="http://schemas.microsoft.com/office/2006/documentManagement/types"/>
    <xsd:import namespace="http://schemas.microsoft.com/office/infopath/2007/PartnerControls"/>
    <xsd:element name="TaxCatchAll" ma:index="17" nillable="true" ma:displayName="Taxonomy Catch All Column" ma:hidden="true" ma:list="{b382e617-37b6-46ea-9f26-faddef8260b0}" ma:internalName="TaxCatchAll" ma:showField="CatchAllData" ma:web="c45b07cb-ec1f-4090-a859-e4fb053e67d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9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c45b07cb-ec1f-4090-a859-e4fb053e67d1" xsi:nil="true"/>
    <lcf76f155ced4ddcb4097134ff3c332f xmlns="55a02934-b793-4242-9751-0026b0c50431">
      <Terms xmlns="http://schemas.microsoft.com/office/infopath/2007/PartnerControls"/>
    </lcf76f155ced4ddcb4097134ff3c332f>
    <SharedWithUsers xmlns="c45b07cb-ec1f-4090-a859-e4fb053e67d1">
      <UserInfo>
        <DisplayName>Elke Dauwen</DisplayName>
        <AccountId>49</AccountId>
        <AccountType/>
      </UserInfo>
      <UserInfo>
        <DisplayName>Alex Mesmaekers</DisplayName>
        <AccountId>30</AccountId>
        <AccountType/>
      </UserInfo>
      <UserInfo>
        <DisplayName>Peter Krul</DisplayName>
        <AccountId>24</AccountId>
        <AccountType/>
      </UserInfo>
      <UserInfo>
        <DisplayName>David Jacobs</DisplayName>
        <AccountId>23</AccountId>
        <AccountType/>
      </UserInfo>
    </SharedWithUsers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C8175EF-5193-4FEA-8724-EEABEC33FF0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5a02934-b793-4242-9751-0026b0c50431"/>
    <ds:schemaRef ds:uri="c45b07cb-ec1f-4090-a859-e4fb053e67d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9B203B3-A6A1-46D2-AD7B-C00EAE3BD43D}">
  <ds:schemaRefs>
    <ds:schemaRef ds:uri="99a5866b-b7a8-4588-8360-d07a23126dc8"/>
    <ds:schemaRef ds:uri="http://www.w3.org/XML/1998/namespace"/>
    <ds:schemaRef ds:uri="http://purl.org/dc/terms/"/>
    <ds:schemaRef ds:uri="http://purl.org/dc/elements/1.1/"/>
    <ds:schemaRef ds:uri="http://schemas.microsoft.com/office/2006/metadata/properties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cdba972f-d86c-402c-86e2-33535369a54c"/>
    <ds:schemaRef ds:uri="http://purl.org/dc/dcmitype/"/>
    <ds:schemaRef ds:uri="c45b07cb-ec1f-4090-a859-e4fb053e67d1"/>
    <ds:schemaRef ds:uri="55a02934-b793-4242-9751-0026b0c50431"/>
  </ds:schemaRefs>
</ds:datastoreItem>
</file>

<file path=customXml/itemProps3.xml><?xml version="1.0" encoding="utf-8"?>
<ds:datastoreItem xmlns:ds="http://schemas.openxmlformats.org/officeDocument/2006/customXml" ds:itemID="{D41F656A-0C33-46A0-BEF4-EC230EC1073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25848</TotalTime>
  <Words>865</Words>
  <Application>Microsoft Office PowerPoint</Application>
  <PresentationFormat>Widescreen</PresentationFormat>
  <Paragraphs>163</Paragraphs>
  <Slides>26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Arial</vt:lpstr>
      <vt:lpstr>Calibri</vt:lpstr>
      <vt:lpstr>Calibri Light</vt:lpstr>
      <vt:lpstr>Kantoorthema</vt:lpstr>
      <vt:lpstr>PowerPoint Presentation</vt:lpstr>
      <vt:lpstr>Agenda – What can you expect</vt:lpstr>
      <vt:lpstr>How this project got started</vt:lpstr>
      <vt:lpstr>How this project got started – Personal interest &amp; observations</vt:lpstr>
      <vt:lpstr>How this project got started – Some questions kept popping up</vt:lpstr>
      <vt:lpstr>How this project got started – The idea</vt:lpstr>
      <vt:lpstr>How this project got started – Why open-source?</vt:lpstr>
      <vt:lpstr>Introducing the cds-launchpad-plugin</vt:lpstr>
      <vt:lpstr>Introducing the cds-launchpad-plugin – What is it?</vt:lpstr>
      <vt:lpstr>Introducing the cds-launchpad-plugin – What it’s not?</vt:lpstr>
      <vt:lpstr>Introducing the cds-launchpad-plugin – Advantages</vt:lpstr>
      <vt:lpstr>Incorporating in your own projects</vt:lpstr>
      <vt:lpstr>Incorporating in your own projects – Overview</vt:lpstr>
      <vt:lpstr>Incorporating in your own projects – server.js</vt:lpstr>
      <vt:lpstr>Incorporating in your own projects – project.json</vt:lpstr>
      <vt:lpstr>Incorporating in your own projects – manifest.json - Apps</vt:lpstr>
      <vt:lpstr>Incorporating in your own projects – manifest.json - Plugins</vt:lpstr>
      <vt:lpstr>Incorporating in your own projects – i18n.properties</vt:lpstr>
      <vt:lpstr>Demo</vt:lpstr>
      <vt:lpstr>Demo – Demo repository</vt:lpstr>
      <vt:lpstr>Wrap-up</vt:lpstr>
      <vt:lpstr>Wrap-up – Contributors</vt:lpstr>
      <vt:lpstr>Wrap-up – Overview</vt:lpstr>
      <vt:lpstr>Wrap-up – Interesting links</vt:lpstr>
      <vt:lpstr>Q&amp;A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Sofie Thielemans</dc:creator>
  <cp:lastModifiedBy>Geert-Jan Klaps</cp:lastModifiedBy>
  <cp:revision>331</cp:revision>
  <dcterms:created xsi:type="dcterms:W3CDTF">2020-02-18T11:18:46Z</dcterms:created>
  <dcterms:modified xsi:type="dcterms:W3CDTF">2022-11-11T12:16:36Z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0x010100EA38963A1A887B4EB4C34A0E96E2560F</vt:lpwstr>
  </property>
  <property fmtid="{D5CDD505-2E9C-101B-9397-08002B2CF9AE}" pid="3" name="MediaServiceImageTags">
    <vt:lpwstr/>
  </property>
</Properties>
</file>